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7"/>
  </p:handoutMasterIdLst>
  <p:sldIdLst>
    <p:sldId id="256" r:id="rId2"/>
    <p:sldId id="419" r:id="rId3"/>
    <p:sldId id="258" r:id="rId4"/>
    <p:sldId id="271" r:id="rId5"/>
    <p:sldId id="262" r:id="rId6"/>
    <p:sldId id="280" r:id="rId7"/>
    <p:sldId id="317" r:id="rId8"/>
    <p:sldId id="282" r:id="rId9"/>
    <p:sldId id="289" r:id="rId10"/>
    <p:sldId id="290" r:id="rId11"/>
    <p:sldId id="291" r:id="rId12"/>
    <p:sldId id="1218" r:id="rId13"/>
    <p:sldId id="300" r:id="rId14"/>
    <p:sldId id="1219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CFE"/>
    <a:srgbClr val="B3E6F8"/>
    <a:srgbClr val="D9F3FC"/>
    <a:srgbClr val="C0EAF8"/>
    <a:srgbClr val="9D9D9C"/>
    <a:srgbClr val="EA85A8"/>
    <a:srgbClr val="EBEBEB"/>
    <a:srgbClr val="F2F2F2"/>
    <a:srgbClr val="D9F2FB"/>
    <a:srgbClr val="80D5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462"/>
    <p:restoredTop sz="96320"/>
  </p:normalViewPr>
  <p:slideViewPr>
    <p:cSldViewPr snapToGrid="0" snapToObjects="1">
      <p:cViewPr varScale="1">
        <p:scale>
          <a:sx n="60" d="100"/>
          <a:sy n="60" d="100"/>
        </p:scale>
        <p:origin x="12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69" d="100"/>
          <a:sy n="169" d="100"/>
        </p:scale>
        <p:origin x="540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E8BCA9-460D-413D-8B89-8D87495F31F4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B46E35-3184-4E66-9CE7-A7291E64A4D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b="1" dirty="0"/>
            <a:t>Telecare/ Telehealth/Telemedicine</a:t>
          </a:r>
          <a:endParaRPr lang="en-US" sz="1600" dirty="0"/>
        </a:p>
      </dgm:t>
    </dgm:pt>
    <dgm:pt modelId="{93891461-1E0A-42BB-90B9-5534BE80D1A2}" type="parTrans" cxnId="{B86F4845-BC73-428E-AD59-C2C158764723}">
      <dgm:prSet/>
      <dgm:spPr/>
      <dgm:t>
        <a:bodyPr/>
        <a:lstStyle/>
        <a:p>
          <a:endParaRPr lang="en-US"/>
        </a:p>
      </dgm:t>
    </dgm:pt>
    <dgm:pt modelId="{2680E329-07B0-4B32-AD61-5E236BEEECE2}" type="sibTrans" cxnId="{B86F4845-BC73-428E-AD59-C2C15876472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F3D915B-57D0-4192-B014-569917751E4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/>
            <a:t>Artificial intelligence </a:t>
          </a:r>
          <a:endParaRPr lang="en-US" dirty="0"/>
        </a:p>
      </dgm:t>
    </dgm:pt>
    <dgm:pt modelId="{0FA46317-E6D6-4F19-AAC4-7C4AEA4ED44F}" type="parTrans" cxnId="{6660BF61-83CE-48A9-A26D-65125D019280}">
      <dgm:prSet/>
      <dgm:spPr/>
      <dgm:t>
        <a:bodyPr/>
        <a:lstStyle/>
        <a:p>
          <a:endParaRPr lang="en-US"/>
        </a:p>
      </dgm:t>
    </dgm:pt>
    <dgm:pt modelId="{5CBC241C-683B-43FD-B1DF-64438CD4F20F}" type="sibTrans" cxnId="{6660BF61-83CE-48A9-A26D-65125D01928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31AE474-26F4-4682-B4CD-087F784FB1C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/>
            <a:t>Personal and wearable devices </a:t>
          </a:r>
          <a:endParaRPr lang="en-US"/>
        </a:p>
      </dgm:t>
    </dgm:pt>
    <dgm:pt modelId="{FA55E775-CC34-45C9-8F19-99E559799A10}" type="parTrans" cxnId="{52EE1F65-4810-4DEF-B127-BAD6596A2FA5}">
      <dgm:prSet/>
      <dgm:spPr/>
      <dgm:t>
        <a:bodyPr/>
        <a:lstStyle/>
        <a:p>
          <a:endParaRPr lang="en-US"/>
        </a:p>
      </dgm:t>
    </dgm:pt>
    <dgm:pt modelId="{97B383B7-2631-4C55-B27A-B33A4CF8D32A}" type="sibTrans" cxnId="{52EE1F65-4810-4DEF-B127-BAD6596A2FA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EABCCD6-76DD-41EF-9062-B557270116F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b="1" dirty="0"/>
            <a:t>Internet of things </a:t>
          </a:r>
          <a:endParaRPr lang="en-US" sz="1600" dirty="0"/>
        </a:p>
      </dgm:t>
    </dgm:pt>
    <dgm:pt modelId="{11E9EBF9-F1DF-4B5A-9C86-87126396F66C}" type="parTrans" cxnId="{EE20E1A8-A901-4993-8FB3-1E9F70176093}">
      <dgm:prSet/>
      <dgm:spPr/>
      <dgm:t>
        <a:bodyPr/>
        <a:lstStyle/>
        <a:p>
          <a:endParaRPr lang="en-US"/>
        </a:p>
      </dgm:t>
    </dgm:pt>
    <dgm:pt modelId="{A1366B59-3D8F-45FD-834D-9A425713C7EB}" type="sibTrans" cxnId="{EE20E1A8-A901-4993-8FB3-1E9F7017609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B91B697-7408-4EDC-A204-D9597774B26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/>
            <a:t>Electronic planning systems </a:t>
          </a:r>
          <a:endParaRPr lang="en-US" dirty="0"/>
        </a:p>
      </dgm:t>
    </dgm:pt>
    <dgm:pt modelId="{FB3D9186-8BB5-4F0A-921C-BEC5C2545F39}" type="parTrans" cxnId="{48831268-4061-43AB-8435-7D0AAEEA6BE4}">
      <dgm:prSet/>
      <dgm:spPr/>
      <dgm:t>
        <a:bodyPr/>
        <a:lstStyle/>
        <a:p>
          <a:endParaRPr lang="en-US"/>
        </a:p>
      </dgm:t>
    </dgm:pt>
    <dgm:pt modelId="{54D360EA-FDAA-432D-8387-3AF0A233A6C1}" type="sibTrans" cxnId="{48831268-4061-43AB-8435-7D0AAEEA6BE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29ED689-91AA-4DAE-A29F-DAC187C3B1A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/>
            <a:t>Apps/Software</a:t>
          </a:r>
          <a:endParaRPr lang="en-US"/>
        </a:p>
      </dgm:t>
    </dgm:pt>
    <dgm:pt modelId="{8961A6E8-B3D0-4B5A-B239-A6DF703C5319}" type="parTrans" cxnId="{BC631C2D-3C2A-4CAF-9BBD-71527380DC2B}">
      <dgm:prSet/>
      <dgm:spPr/>
      <dgm:t>
        <a:bodyPr/>
        <a:lstStyle/>
        <a:p>
          <a:endParaRPr lang="en-US"/>
        </a:p>
      </dgm:t>
    </dgm:pt>
    <dgm:pt modelId="{B66A66A0-91F5-4BF2-BF5C-68FC57B65E5A}" type="sibTrans" cxnId="{BC631C2D-3C2A-4CAF-9BBD-71527380DC2B}">
      <dgm:prSet/>
      <dgm:spPr/>
      <dgm:t>
        <a:bodyPr/>
        <a:lstStyle/>
        <a:p>
          <a:endParaRPr lang="en-US"/>
        </a:p>
      </dgm:t>
    </dgm:pt>
    <dgm:pt modelId="{7A5452D2-07E2-4A70-87ED-9BED2407A5A9}" type="pres">
      <dgm:prSet presAssocID="{3EE8BCA9-460D-413D-8B89-8D87495F31F4}" presName="root" presStyleCnt="0">
        <dgm:presLayoutVars>
          <dgm:dir/>
          <dgm:resizeHandles val="exact"/>
        </dgm:presLayoutVars>
      </dgm:prSet>
      <dgm:spPr/>
    </dgm:pt>
    <dgm:pt modelId="{9D85B600-FA88-4058-8E40-33858101D5CD}" type="pres">
      <dgm:prSet presAssocID="{3EE8BCA9-460D-413D-8B89-8D87495F31F4}" presName="container" presStyleCnt="0">
        <dgm:presLayoutVars>
          <dgm:dir/>
          <dgm:resizeHandles val="exact"/>
        </dgm:presLayoutVars>
      </dgm:prSet>
      <dgm:spPr/>
    </dgm:pt>
    <dgm:pt modelId="{6268B7C2-1E44-49E7-BC98-D202C9FB70ED}" type="pres">
      <dgm:prSet presAssocID="{E9B46E35-3184-4E66-9CE7-A7291E64A4D7}" presName="compNode" presStyleCnt="0"/>
      <dgm:spPr/>
    </dgm:pt>
    <dgm:pt modelId="{46D15836-7858-4577-885C-B16EEFE7D6DC}" type="pres">
      <dgm:prSet presAssocID="{E9B46E35-3184-4E66-9CE7-A7291E64A4D7}" presName="iconBgRect" presStyleLbl="bgShp" presStyleIdx="0" presStyleCnt="6"/>
      <dgm:spPr/>
    </dgm:pt>
    <dgm:pt modelId="{54997164-7119-418A-92B3-7988973496A8}" type="pres">
      <dgm:prSet presAssocID="{E9B46E35-3184-4E66-9CE7-A7291E64A4D7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E0ADBC1E-64CA-4DFD-BE4C-971688BBB737}" type="pres">
      <dgm:prSet presAssocID="{E9B46E35-3184-4E66-9CE7-A7291E64A4D7}" presName="spaceRect" presStyleCnt="0"/>
      <dgm:spPr/>
    </dgm:pt>
    <dgm:pt modelId="{4743BF01-A568-45D7-A257-DC39952B5724}" type="pres">
      <dgm:prSet presAssocID="{E9B46E35-3184-4E66-9CE7-A7291E64A4D7}" presName="textRect" presStyleLbl="revTx" presStyleIdx="0" presStyleCnt="6" custScaleX="140083" custLinFactNeighborX="8753" custLinFactNeighborY="-710">
        <dgm:presLayoutVars>
          <dgm:chMax val="1"/>
          <dgm:chPref val="1"/>
        </dgm:presLayoutVars>
      </dgm:prSet>
      <dgm:spPr/>
    </dgm:pt>
    <dgm:pt modelId="{48DED52B-E0AE-4356-B993-4DB86EF89639}" type="pres">
      <dgm:prSet presAssocID="{2680E329-07B0-4B32-AD61-5E236BEEECE2}" presName="sibTrans" presStyleLbl="sibTrans2D1" presStyleIdx="0" presStyleCnt="0"/>
      <dgm:spPr/>
    </dgm:pt>
    <dgm:pt modelId="{4E4DCF8E-C634-41F9-A060-CCF2EA57AD25}" type="pres">
      <dgm:prSet presAssocID="{FF3D915B-57D0-4192-B014-569917751E4B}" presName="compNode" presStyleCnt="0"/>
      <dgm:spPr/>
    </dgm:pt>
    <dgm:pt modelId="{6C31C7B5-11CD-4874-80D3-C3CBD0477D42}" type="pres">
      <dgm:prSet presAssocID="{FF3D915B-57D0-4192-B014-569917751E4B}" presName="iconBgRect" presStyleLbl="bgShp" presStyleIdx="1" presStyleCnt="6"/>
      <dgm:spPr/>
    </dgm:pt>
    <dgm:pt modelId="{CB6D6C06-4A39-42CD-9188-D56161AA8202}" type="pres">
      <dgm:prSet presAssocID="{FF3D915B-57D0-4192-B014-569917751E4B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3D8C179A-354F-4DD1-B6F5-360E778011E8}" type="pres">
      <dgm:prSet presAssocID="{FF3D915B-57D0-4192-B014-569917751E4B}" presName="spaceRect" presStyleCnt="0"/>
      <dgm:spPr/>
    </dgm:pt>
    <dgm:pt modelId="{7D85A3B9-E2AC-415B-AAD3-FCA908F3B986}" type="pres">
      <dgm:prSet presAssocID="{FF3D915B-57D0-4192-B014-569917751E4B}" presName="textRect" presStyleLbl="revTx" presStyleIdx="1" presStyleCnt="6">
        <dgm:presLayoutVars>
          <dgm:chMax val="1"/>
          <dgm:chPref val="1"/>
        </dgm:presLayoutVars>
      </dgm:prSet>
      <dgm:spPr/>
    </dgm:pt>
    <dgm:pt modelId="{82425F70-8B05-4CD6-8B68-63E74DE9A096}" type="pres">
      <dgm:prSet presAssocID="{5CBC241C-683B-43FD-B1DF-64438CD4F20F}" presName="sibTrans" presStyleLbl="sibTrans2D1" presStyleIdx="0" presStyleCnt="0"/>
      <dgm:spPr/>
    </dgm:pt>
    <dgm:pt modelId="{EB2F1DCB-5D97-46D7-8B67-03535BB0D815}" type="pres">
      <dgm:prSet presAssocID="{331AE474-26F4-4682-B4CD-087F784FB1CB}" presName="compNode" presStyleCnt="0"/>
      <dgm:spPr/>
    </dgm:pt>
    <dgm:pt modelId="{89236C14-8AE5-4561-8718-F66752179DCD}" type="pres">
      <dgm:prSet presAssocID="{331AE474-26F4-4682-B4CD-087F784FB1CB}" presName="iconBgRect" presStyleLbl="bgShp" presStyleIdx="2" presStyleCnt="6"/>
      <dgm:spPr/>
    </dgm:pt>
    <dgm:pt modelId="{8530E7B0-B913-4797-AE28-F6F0349078BC}" type="pres">
      <dgm:prSet presAssocID="{331AE474-26F4-4682-B4CD-087F784FB1CB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A5197D86-3CE9-4E88-ADD3-F96A1232D319}" type="pres">
      <dgm:prSet presAssocID="{331AE474-26F4-4682-B4CD-087F784FB1CB}" presName="spaceRect" presStyleCnt="0"/>
      <dgm:spPr/>
    </dgm:pt>
    <dgm:pt modelId="{92C5BA4E-0AFE-4695-BAF6-00D780053C48}" type="pres">
      <dgm:prSet presAssocID="{331AE474-26F4-4682-B4CD-087F784FB1CB}" presName="textRect" presStyleLbl="revTx" presStyleIdx="2" presStyleCnt="6">
        <dgm:presLayoutVars>
          <dgm:chMax val="1"/>
          <dgm:chPref val="1"/>
        </dgm:presLayoutVars>
      </dgm:prSet>
      <dgm:spPr/>
    </dgm:pt>
    <dgm:pt modelId="{2A5737E4-81E1-4D4E-A49E-BC8EE6E7AD39}" type="pres">
      <dgm:prSet presAssocID="{97B383B7-2631-4C55-B27A-B33A4CF8D32A}" presName="sibTrans" presStyleLbl="sibTrans2D1" presStyleIdx="0" presStyleCnt="0"/>
      <dgm:spPr/>
    </dgm:pt>
    <dgm:pt modelId="{424C0F84-17F9-4FC7-B2AF-D1FB8BFC8D6C}" type="pres">
      <dgm:prSet presAssocID="{2EABCCD6-76DD-41EF-9062-B557270116FE}" presName="compNode" presStyleCnt="0"/>
      <dgm:spPr/>
    </dgm:pt>
    <dgm:pt modelId="{588273BD-1922-4A95-AE20-1E0B4B31955A}" type="pres">
      <dgm:prSet presAssocID="{2EABCCD6-76DD-41EF-9062-B557270116FE}" presName="iconBgRect" presStyleLbl="bgShp" presStyleIdx="3" presStyleCnt="6"/>
      <dgm:spPr/>
    </dgm:pt>
    <dgm:pt modelId="{D25BFA28-1BCD-47F0-A629-94DA95237115}" type="pres">
      <dgm:prSet presAssocID="{2EABCCD6-76DD-41EF-9062-B557270116FE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ireless router"/>
        </a:ext>
      </dgm:extLst>
    </dgm:pt>
    <dgm:pt modelId="{FB4BD7C4-6262-4260-98AE-EAAA7EED591C}" type="pres">
      <dgm:prSet presAssocID="{2EABCCD6-76DD-41EF-9062-B557270116FE}" presName="spaceRect" presStyleCnt="0"/>
      <dgm:spPr/>
    </dgm:pt>
    <dgm:pt modelId="{8E4383A0-3A69-468D-9241-3B538D6BB820}" type="pres">
      <dgm:prSet presAssocID="{2EABCCD6-76DD-41EF-9062-B557270116FE}" presName="textRect" presStyleLbl="revTx" presStyleIdx="3" presStyleCnt="6" custLinFactNeighborX="-6253" custLinFactNeighborY="-10317">
        <dgm:presLayoutVars>
          <dgm:chMax val="1"/>
          <dgm:chPref val="1"/>
        </dgm:presLayoutVars>
      </dgm:prSet>
      <dgm:spPr/>
    </dgm:pt>
    <dgm:pt modelId="{52618CD0-7BFD-40B2-9057-6F91C2C235D7}" type="pres">
      <dgm:prSet presAssocID="{A1366B59-3D8F-45FD-834D-9A425713C7EB}" presName="sibTrans" presStyleLbl="sibTrans2D1" presStyleIdx="0" presStyleCnt="0"/>
      <dgm:spPr/>
    </dgm:pt>
    <dgm:pt modelId="{8E30FF47-C7DD-4DB0-BC59-03FDF6A4C89B}" type="pres">
      <dgm:prSet presAssocID="{FB91B697-7408-4EDC-A204-D9597774B26E}" presName="compNode" presStyleCnt="0"/>
      <dgm:spPr/>
    </dgm:pt>
    <dgm:pt modelId="{93EA1672-EBC1-44E0-9FC0-05D02C438291}" type="pres">
      <dgm:prSet presAssocID="{FB91B697-7408-4EDC-A204-D9597774B26E}" presName="iconBgRect" presStyleLbl="bgShp" presStyleIdx="4" presStyleCnt="6"/>
      <dgm:spPr/>
    </dgm:pt>
    <dgm:pt modelId="{35633AA0-09AD-4806-9423-EAE1B4339373}" type="pres">
      <dgm:prSet presAssocID="{FB91B697-7408-4EDC-A204-D9597774B26E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2EF5B627-9ABF-4D50-8DD9-A099E01E8618}" type="pres">
      <dgm:prSet presAssocID="{FB91B697-7408-4EDC-A204-D9597774B26E}" presName="spaceRect" presStyleCnt="0"/>
      <dgm:spPr/>
    </dgm:pt>
    <dgm:pt modelId="{69778523-C135-496D-B783-3560F8FF661A}" type="pres">
      <dgm:prSet presAssocID="{FB91B697-7408-4EDC-A204-D9597774B26E}" presName="textRect" presStyleLbl="revTx" presStyleIdx="4" presStyleCnt="6">
        <dgm:presLayoutVars>
          <dgm:chMax val="1"/>
          <dgm:chPref val="1"/>
        </dgm:presLayoutVars>
      </dgm:prSet>
      <dgm:spPr/>
    </dgm:pt>
    <dgm:pt modelId="{7F7FAAE4-BA6F-431E-9CEC-112019AF8552}" type="pres">
      <dgm:prSet presAssocID="{54D360EA-FDAA-432D-8387-3AF0A233A6C1}" presName="sibTrans" presStyleLbl="sibTrans2D1" presStyleIdx="0" presStyleCnt="0"/>
      <dgm:spPr/>
    </dgm:pt>
    <dgm:pt modelId="{29B46CDA-CE3B-46B7-95D6-D113232E6206}" type="pres">
      <dgm:prSet presAssocID="{529ED689-91AA-4DAE-A29F-DAC187C3B1A8}" presName="compNode" presStyleCnt="0"/>
      <dgm:spPr/>
    </dgm:pt>
    <dgm:pt modelId="{17CF6245-7EE9-43CA-B9E9-AF871EAC08B0}" type="pres">
      <dgm:prSet presAssocID="{529ED689-91AA-4DAE-A29F-DAC187C3B1A8}" presName="iconBgRect" presStyleLbl="bgShp" presStyleIdx="5" presStyleCnt="6"/>
      <dgm:spPr/>
    </dgm:pt>
    <dgm:pt modelId="{69822802-B18D-4DC7-9477-700D98BA72C4}" type="pres">
      <dgm:prSet presAssocID="{529ED689-91AA-4DAE-A29F-DAC187C3B1A8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blet"/>
        </a:ext>
      </dgm:extLst>
    </dgm:pt>
    <dgm:pt modelId="{46F21F0E-B18F-41B3-A00F-873769C0EF5D}" type="pres">
      <dgm:prSet presAssocID="{529ED689-91AA-4DAE-A29F-DAC187C3B1A8}" presName="spaceRect" presStyleCnt="0"/>
      <dgm:spPr/>
    </dgm:pt>
    <dgm:pt modelId="{22C92E3B-C6C2-4B4E-8CEA-904816D8AE70}" type="pres">
      <dgm:prSet presAssocID="{529ED689-91AA-4DAE-A29F-DAC187C3B1A8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714B600D-FC86-474C-9898-8E92FD6FDDD6}" type="presOf" srcId="{E9B46E35-3184-4E66-9CE7-A7291E64A4D7}" destId="{4743BF01-A568-45D7-A257-DC39952B5724}" srcOrd="0" destOrd="0" presId="urn:microsoft.com/office/officeart/2018/2/layout/IconCircleList"/>
    <dgm:cxn modelId="{C96C6914-E09E-40C2-9138-D369CDF4ED18}" type="presOf" srcId="{5CBC241C-683B-43FD-B1DF-64438CD4F20F}" destId="{82425F70-8B05-4CD6-8B68-63E74DE9A096}" srcOrd="0" destOrd="0" presId="urn:microsoft.com/office/officeart/2018/2/layout/IconCircleList"/>
    <dgm:cxn modelId="{BC631C2D-3C2A-4CAF-9BBD-71527380DC2B}" srcId="{3EE8BCA9-460D-413D-8B89-8D87495F31F4}" destId="{529ED689-91AA-4DAE-A29F-DAC187C3B1A8}" srcOrd="5" destOrd="0" parTransId="{8961A6E8-B3D0-4B5A-B239-A6DF703C5319}" sibTransId="{B66A66A0-91F5-4BF2-BF5C-68FC57B65E5A}"/>
    <dgm:cxn modelId="{B21D503E-5DCA-421D-B646-1F4E7A4A840A}" type="presOf" srcId="{97B383B7-2631-4C55-B27A-B33A4CF8D32A}" destId="{2A5737E4-81E1-4D4E-A49E-BC8EE6E7AD39}" srcOrd="0" destOrd="0" presId="urn:microsoft.com/office/officeart/2018/2/layout/IconCircleList"/>
    <dgm:cxn modelId="{6660BF61-83CE-48A9-A26D-65125D019280}" srcId="{3EE8BCA9-460D-413D-8B89-8D87495F31F4}" destId="{FF3D915B-57D0-4192-B014-569917751E4B}" srcOrd="1" destOrd="0" parTransId="{0FA46317-E6D6-4F19-AAC4-7C4AEA4ED44F}" sibTransId="{5CBC241C-683B-43FD-B1DF-64438CD4F20F}"/>
    <dgm:cxn modelId="{52EE1F65-4810-4DEF-B127-BAD6596A2FA5}" srcId="{3EE8BCA9-460D-413D-8B89-8D87495F31F4}" destId="{331AE474-26F4-4682-B4CD-087F784FB1CB}" srcOrd="2" destOrd="0" parTransId="{FA55E775-CC34-45C9-8F19-99E559799A10}" sibTransId="{97B383B7-2631-4C55-B27A-B33A4CF8D32A}"/>
    <dgm:cxn modelId="{B86F4845-BC73-428E-AD59-C2C158764723}" srcId="{3EE8BCA9-460D-413D-8B89-8D87495F31F4}" destId="{E9B46E35-3184-4E66-9CE7-A7291E64A4D7}" srcOrd="0" destOrd="0" parTransId="{93891461-1E0A-42BB-90B9-5534BE80D1A2}" sibTransId="{2680E329-07B0-4B32-AD61-5E236BEEECE2}"/>
    <dgm:cxn modelId="{48831268-4061-43AB-8435-7D0AAEEA6BE4}" srcId="{3EE8BCA9-460D-413D-8B89-8D87495F31F4}" destId="{FB91B697-7408-4EDC-A204-D9597774B26E}" srcOrd="4" destOrd="0" parTransId="{FB3D9186-8BB5-4F0A-921C-BEC5C2545F39}" sibTransId="{54D360EA-FDAA-432D-8387-3AF0A233A6C1}"/>
    <dgm:cxn modelId="{25844678-060B-45B7-9AEC-F043B0CCCB21}" type="presOf" srcId="{331AE474-26F4-4682-B4CD-087F784FB1CB}" destId="{92C5BA4E-0AFE-4695-BAF6-00D780053C48}" srcOrd="0" destOrd="0" presId="urn:microsoft.com/office/officeart/2018/2/layout/IconCircleList"/>
    <dgm:cxn modelId="{36AF7058-1FBB-4837-A4A5-A5F501F58B99}" type="presOf" srcId="{A1366B59-3D8F-45FD-834D-9A425713C7EB}" destId="{52618CD0-7BFD-40B2-9057-6F91C2C235D7}" srcOrd="0" destOrd="0" presId="urn:microsoft.com/office/officeart/2018/2/layout/IconCircleList"/>
    <dgm:cxn modelId="{89AAEE81-7AD8-4C7F-AE67-C70CACFA7F24}" type="presOf" srcId="{529ED689-91AA-4DAE-A29F-DAC187C3B1A8}" destId="{22C92E3B-C6C2-4B4E-8CEA-904816D8AE70}" srcOrd="0" destOrd="0" presId="urn:microsoft.com/office/officeart/2018/2/layout/IconCircleList"/>
    <dgm:cxn modelId="{F1122183-EEA6-4280-B742-7F2C339C9213}" type="presOf" srcId="{3EE8BCA9-460D-413D-8B89-8D87495F31F4}" destId="{7A5452D2-07E2-4A70-87ED-9BED2407A5A9}" srcOrd="0" destOrd="0" presId="urn:microsoft.com/office/officeart/2018/2/layout/IconCircleList"/>
    <dgm:cxn modelId="{7EA9A78C-0185-4D4E-8E08-AF45CF1A7D36}" type="presOf" srcId="{2680E329-07B0-4B32-AD61-5E236BEEECE2}" destId="{48DED52B-E0AE-4356-B993-4DB86EF89639}" srcOrd="0" destOrd="0" presId="urn:microsoft.com/office/officeart/2018/2/layout/IconCircleList"/>
    <dgm:cxn modelId="{EE20E1A8-A901-4993-8FB3-1E9F70176093}" srcId="{3EE8BCA9-460D-413D-8B89-8D87495F31F4}" destId="{2EABCCD6-76DD-41EF-9062-B557270116FE}" srcOrd="3" destOrd="0" parTransId="{11E9EBF9-F1DF-4B5A-9C86-87126396F66C}" sibTransId="{A1366B59-3D8F-45FD-834D-9A425713C7EB}"/>
    <dgm:cxn modelId="{F67DC9B2-EEC7-4319-A419-A7B6B1FB1F8C}" type="presOf" srcId="{FB91B697-7408-4EDC-A204-D9597774B26E}" destId="{69778523-C135-496D-B783-3560F8FF661A}" srcOrd="0" destOrd="0" presId="urn:microsoft.com/office/officeart/2018/2/layout/IconCircleList"/>
    <dgm:cxn modelId="{78D0E4D1-1C1B-44B3-8178-5437F807DC58}" type="presOf" srcId="{54D360EA-FDAA-432D-8387-3AF0A233A6C1}" destId="{7F7FAAE4-BA6F-431E-9CEC-112019AF8552}" srcOrd="0" destOrd="0" presId="urn:microsoft.com/office/officeart/2018/2/layout/IconCircleList"/>
    <dgm:cxn modelId="{918EF7E6-BB18-43BF-8FCD-BA2E66DB10E8}" type="presOf" srcId="{FF3D915B-57D0-4192-B014-569917751E4B}" destId="{7D85A3B9-E2AC-415B-AAD3-FCA908F3B986}" srcOrd="0" destOrd="0" presId="urn:microsoft.com/office/officeart/2018/2/layout/IconCircleList"/>
    <dgm:cxn modelId="{15355DFD-8994-4C7B-BECA-4A2DFDC2E74F}" type="presOf" srcId="{2EABCCD6-76DD-41EF-9062-B557270116FE}" destId="{8E4383A0-3A69-468D-9241-3B538D6BB820}" srcOrd="0" destOrd="0" presId="urn:microsoft.com/office/officeart/2018/2/layout/IconCircleList"/>
    <dgm:cxn modelId="{0092A0A1-5A84-470D-9CD1-CF80C667A27E}" type="presParOf" srcId="{7A5452D2-07E2-4A70-87ED-9BED2407A5A9}" destId="{9D85B600-FA88-4058-8E40-33858101D5CD}" srcOrd="0" destOrd="0" presId="urn:microsoft.com/office/officeart/2018/2/layout/IconCircleList"/>
    <dgm:cxn modelId="{1E8BAD75-4C03-425E-9380-E3F81CECAFC8}" type="presParOf" srcId="{9D85B600-FA88-4058-8E40-33858101D5CD}" destId="{6268B7C2-1E44-49E7-BC98-D202C9FB70ED}" srcOrd="0" destOrd="0" presId="urn:microsoft.com/office/officeart/2018/2/layout/IconCircleList"/>
    <dgm:cxn modelId="{2A823F51-927B-4F4E-B2FC-8E6C49FDEB0A}" type="presParOf" srcId="{6268B7C2-1E44-49E7-BC98-D202C9FB70ED}" destId="{46D15836-7858-4577-885C-B16EEFE7D6DC}" srcOrd="0" destOrd="0" presId="urn:microsoft.com/office/officeart/2018/2/layout/IconCircleList"/>
    <dgm:cxn modelId="{CEA70304-08C2-43D6-95DC-98848050168A}" type="presParOf" srcId="{6268B7C2-1E44-49E7-BC98-D202C9FB70ED}" destId="{54997164-7119-418A-92B3-7988973496A8}" srcOrd="1" destOrd="0" presId="urn:microsoft.com/office/officeart/2018/2/layout/IconCircleList"/>
    <dgm:cxn modelId="{E066AF17-EEE5-4A34-9701-3A1492F49A65}" type="presParOf" srcId="{6268B7C2-1E44-49E7-BC98-D202C9FB70ED}" destId="{E0ADBC1E-64CA-4DFD-BE4C-971688BBB737}" srcOrd="2" destOrd="0" presId="urn:microsoft.com/office/officeart/2018/2/layout/IconCircleList"/>
    <dgm:cxn modelId="{6E842A0D-84BC-4DC2-B894-BFB8899754DC}" type="presParOf" srcId="{6268B7C2-1E44-49E7-BC98-D202C9FB70ED}" destId="{4743BF01-A568-45D7-A257-DC39952B5724}" srcOrd="3" destOrd="0" presId="urn:microsoft.com/office/officeart/2018/2/layout/IconCircleList"/>
    <dgm:cxn modelId="{9579A024-A2A4-4356-A79D-F859B80ABC83}" type="presParOf" srcId="{9D85B600-FA88-4058-8E40-33858101D5CD}" destId="{48DED52B-E0AE-4356-B993-4DB86EF89639}" srcOrd="1" destOrd="0" presId="urn:microsoft.com/office/officeart/2018/2/layout/IconCircleList"/>
    <dgm:cxn modelId="{31D0BE38-8C81-4398-906B-BB4C4094A767}" type="presParOf" srcId="{9D85B600-FA88-4058-8E40-33858101D5CD}" destId="{4E4DCF8E-C634-41F9-A060-CCF2EA57AD25}" srcOrd="2" destOrd="0" presId="urn:microsoft.com/office/officeart/2018/2/layout/IconCircleList"/>
    <dgm:cxn modelId="{AFA24253-F852-4CA8-94D7-8BE1F6B82334}" type="presParOf" srcId="{4E4DCF8E-C634-41F9-A060-CCF2EA57AD25}" destId="{6C31C7B5-11CD-4874-80D3-C3CBD0477D42}" srcOrd="0" destOrd="0" presId="urn:microsoft.com/office/officeart/2018/2/layout/IconCircleList"/>
    <dgm:cxn modelId="{2554E6DE-771E-4BBF-8779-78DD7C5BD908}" type="presParOf" srcId="{4E4DCF8E-C634-41F9-A060-CCF2EA57AD25}" destId="{CB6D6C06-4A39-42CD-9188-D56161AA8202}" srcOrd="1" destOrd="0" presId="urn:microsoft.com/office/officeart/2018/2/layout/IconCircleList"/>
    <dgm:cxn modelId="{0D3FE55B-051E-42D5-9D8C-0555283E9170}" type="presParOf" srcId="{4E4DCF8E-C634-41F9-A060-CCF2EA57AD25}" destId="{3D8C179A-354F-4DD1-B6F5-360E778011E8}" srcOrd="2" destOrd="0" presId="urn:microsoft.com/office/officeart/2018/2/layout/IconCircleList"/>
    <dgm:cxn modelId="{9C9DB849-8C8C-4AD2-8D8E-DB659A9A8155}" type="presParOf" srcId="{4E4DCF8E-C634-41F9-A060-CCF2EA57AD25}" destId="{7D85A3B9-E2AC-415B-AAD3-FCA908F3B986}" srcOrd="3" destOrd="0" presId="urn:microsoft.com/office/officeart/2018/2/layout/IconCircleList"/>
    <dgm:cxn modelId="{A5AC70E4-AA21-43E0-AAD9-D6EE500886E2}" type="presParOf" srcId="{9D85B600-FA88-4058-8E40-33858101D5CD}" destId="{82425F70-8B05-4CD6-8B68-63E74DE9A096}" srcOrd="3" destOrd="0" presId="urn:microsoft.com/office/officeart/2018/2/layout/IconCircleList"/>
    <dgm:cxn modelId="{0A4290E4-9C16-4545-AD7C-593678BDBE2E}" type="presParOf" srcId="{9D85B600-FA88-4058-8E40-33858101D5CD}" destId="{EB2F1DCB-5D97-46D7-8B67-03535BB0D815}" srcOrd="4" destOrd="0" presId="urn:microsoft.com/office/officeart/2018/2/layout/IconCircleList"/>
    <dgm:cxn modelId="{1620DD34-42D0-4508-89BF-77435F4F2033}" type="presParOf" srcId="{EB2F1DCB-5D97-46D7-8B67-03535BB0D815}" destId="{89236C14-8AE5-4561-8718-F66752179DCD}" srcOrd="0" destOrd="0" presId="urn:microsoft.com/office/officeart/2018/2/layout/IconCircleList"/>
    <dgm:cxn modelId="{65E3F220-3FF7-4766-9A3B-ADFB5F070158}" type="presParOf" srcId="{EB2F1DCB-5D97-46D7-8B67-03535BB0D815}" destId="{8530E7B0-B913-4797-AE28-F6F0349078BC}" srcOrd="1" destOrd="0" presId="urn:microsoft.com/office/officeart/2018/2/layout/IconCircleList"/>
    <dgm:cxn modelId="{762E02F9-26F0-4DB3-887B-606F38F024BA}" type="presParOf" srcId="{EB2F1DCB-5D97-46D7-8B67-03535BB0D815}" destId="{A5197D86-3CE9-4E88-ADD3-F96A1232D319}" srcOrd="2" destOrd="0" presId="urn:microsoft.com/office/officeart/2018/2/layout/IconCircleList"/>
    <dgm:cxn modelId="{DF96BC71-8CBB-43B4-8847-7ADF2BA642E9}" type="presParOf" srcId="{EB2F1DCB-5D97-46D7-8B67-03535BB0D815}" destId="{92C5BA4E-0AFE-4695-BAF6-00D780053C48}" srcOrd="3" destOrd="0" presId="urn:microsoft.com/office/officeart/2018/2/layout/IconCircleList"/>
    <dgm:cxn modelId="{D3553DC6-268E-40FD-BCDD-B2F19F34909A}" type="presParOf" srcId="{9D85B600-FA88-4058-8E40-33858101D5CD}" destId="{2A5737E4-81E1-4D4E-A49E-BC8EE6E7AD39}" srcOrd="5" destOrd="0" presId="urn:microsoft.com/office/officeart/2018/2/layout/IconCircleList"/>
    <dgm:cxn modelId="{1428A528-4FFB-45AF-B0EA-C8162A438610}" type="presParOf" srcId="{9D85B600-FA88-4058-8E40-33858101D5CD}" destId="{424C0F84-17F9-4FC7-B2AF-D1FB8BFC8D6C}" srcOrd="6" destOrd="0" presId="urn:microsoft.com/office/officeart/2018/2/layout/IconCircleList"/>
    <dgm:cxn modelId="{821E00E0-8F10-4579-BD26-EBF313FA7E51}" type="presParOf" srcId="{424C0F84-17F9-4FC7-B2AF-D1FB8BFC8D6C}" destId="{588273BD-1922-4A95-AE20-1E0B4B31955A}" srcOrd="0" destOrd="0" presId="urn:microsoft.com/office/officeart/2018/2/layout/IconCircleList"/>
    <dgm:cxn modelId="{5315DDCD-94E5-4E41-8AB1-E6AEB9B5E18F}" type="presParOf" srcId="{424C0F84-17F9-4FC7-B2AF-D1FB8BFC8D6C}" destId="{D25BFA28-1BCD-47F0-A629-94DA95237115}" srcOrd="1" destOrd="0" presId="urn:microsoft.com/office/officeart/2018/2/layout/IconCircleList"/>
    <dgm:cxn modelId="{ECB86B1A-5D19-4C8E-8A91-94BD44AEF224}" type="presParOf" srcId="{424C0F84-17F9-4FC7-B2AF-D1FB8BFC8D6C}" destId="{FB4BD7C4-6262-4260-98AE-EAAA7EED591C}" srcOrd="2" destOrd="0" presId="urn:microsoft.com/office/officeart/2018/2/layout/IconCircleList"/>
    <dgm:cxn modelId="{EFA841B8-6520-4E3A-A806-3BD70F6F07B6}" type="presParOf" srcId="{424C0F84-17F9-4FC7-B2AF-D1FB8BFC8D6C}" destId="{8E4383A0-3A69-468D-9241-3B538D6BB820}" srcOrd="3" destOrd="0" presId="urn:microsoft.com/office/officeart/2018/2/layout/IconCircleList"/>
    <dgm:cxn modelId="{9993AEAD-E5ED-4511-A08A-DD2FA6745531}" type="presParOf" srcId="{9D85B600-FA88-4058-8E40-33858101D5CD}" destId="{52618CD0-7BFD-40B2-9057-6F91C2C235D7}" srcOrd="7" destOrd="0" presId="urn:microsoft.com/office/officeart/2018/2/layout/IconCircleList"/>
    <dgm:cxn modelId="{87479217-E231-44B1-9FE3-14FD21FB1531}" type="presParOf" srcId="{9D85B600-FA88-4058-8E40-33858101D5CD}" destId="{8E30FF47-C7DD-4DB0-BC59-03FDF6A4C89B}" srcOrd="8" destOrd="0" presId="urn:microsoft.com/office/officeart/2018/2/layout/IconCircleList"/>
    <dgm:cxn modelId="{8E2EE3EA-0F94-40D0-ACE2-B8AB5CAC22A2}" type="presParOf" srcId="{8E30FF47-C7DD-4DB0-BC59-03FDF6A4C89B}" destId="{93EA1672-EBC1-44E0-9FC0-05D02C438291}" srcOrd="0" destOrd="0" presId="urn:microsoft.com/office/officeart/2018/2/layout/IconCircleList"/>
    <dgm:cxn modelId="{4FAA2C77-A99B-4838-B52D-5D0EFBDE5C8C}" type="presParOf" srcId="{8E30FF47-C7DD-4DB0-BC59-03FDF6A4C89B}" destId="{35633AA0-09AD-4806-9423-EAE1B4339373}" srcOrd="1" destOrd="0" presId="urn:microsoft.com/office/officeart/2018/2/layout/IconCircleList"/>
    <dgm:cxn modelId="{9594995E-B153-4EE0-835E-32F3691BE5C2}" type="presParOf" srcId="{8E30FF47-C7DD-4DB0-BC59-03FDF6A4C89B}" destId="{2EF5B627-9ABF-4D50-8DD9-A099E01E8618}" srcOrd="2" destOrd="0" presId="urn:microsoft.com/office/officeart/2018/2/layout/IconCircleList"/>
    <dgm:cxn modelId="{2892B25E-0D94-491E-A78C-F7BE25C7CD1A}" type="presParOf" srcId="{8E30FF47-C7DD-4DB0-BC59-03FDF6A4C89B}" destId="{69778523-C135-496D-B783-3560F8FF661A}" srcOrd="3" destOrd="0" presId="urn:microsoft.com/office/officeart/2018/2/layout/IconCircleList"/>
    <dgm:cxn modelId="{D6234A1C-5F0B-4570-90AE-B5E856BC781A}" type="presParOf" srcId="{9D85B600-FA88-4058-8E40-33858101D5CD}" destId="{7F7FAAE4-BA6F-431E-9CEC-112019AF8552}" srcOrd="9" destOrd="0" presId="urn:microsoft.com/office/officeart/2018/2/layout/IconCircleList"/>
    <dgm:cxn modelId="{18D5FAF0-32FA-4B47-9230-C2EF53FE1E5F}" type="presParOf" srcId="{9D85B600-FA88-4058-8E40-33858101D5CD}" destId="{29B46CDA-CE3B-46B7-95D6-D113232E6206}" srcOrd="10" destOrd="0" presId="urn:microsoft.com/office/officeart/2018/2/layout/IconCircleList"/>
    <dgm:cxn modelId="{9E5FFF11-B276-476F-A338-794FD2D76CBC}" type="presParOf" srcId="{29B46CDA-CE3B-46B7-95D6-D113232E6206}" destId="{17CF6245-7EE9-43CA-B9E9-AF871EAC08B0}" srcOrd="0" destOrd="0" presId="urn:microsoft.com/office/officeart/2018/2/layout/IconCircleList"/>
    <dgm:cxn modelId="{91209E13-E207-4B61-8687-857C33EEFBDB}" type="presParOf" srcId="{29B46CDA-CE3B-46B7-95D6-D113232E6206}" destId="{69822802-B18D-4DC7-9477-700D98BA72C4}" srcOrd="1" destOrd="0" presId="urn:microsoft.com/office/officeart/2018/2/layout/IconCircleList"/>
    <dgm:cxn modelId="{57CF1237-167C-4BE2-8915-50066CF0E3C8}" type="presParOf" srcId="{29B46CDA-CE3B-46B7-95D6-D113232E6206}" destId="{46F21F0E-B18F-41B3-A00F-873769C0EF5D}" srcOrd="2" destOrd="0" presId="urn:microsoft.com/office/officeart/2018/2/layout/IconCircleList"/>
    <dgm:cxn modelId="{EAF2BE86-8AD2-4611-8026-8DA444C2F898}" type="presParOf" srcId="{29B46CDA-CE3B-46B7-95D6-D113232E6206}" destId="{22C92E3B-C6C2-4B4E-8CEA-904816D8AE70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D15836-7858-4577-885C-B16EEFE7D6DC}">
      <dsp:nvSpPr>
        <dsp:cNvPr id="0" name=""/>
        <dsp:cNvSpPr/>
      </dsp:nvSpPr>
      <dsp:spPr>
        <a:xfrm>
          <a:off x="80986" y="619697"/>
          <a:ext cx="721439" cy="72143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997164-7119-418A-92B3-7988973496A8}">
      <dsp:nvSpPr>
        <dsp:cNvPr id="0" name=""/>
        <dsp:cNvSpPr/>
      </dsp:nvSpPr>
      <dsp:spPr>
        <a:xfrm>
          <a:off x="232488" y="771199"/>
          <a:ext cx="418434" cy="4184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43BF01-A568-45D7-A257-DC39952B5724}">
      <dsp:nvSpPr>
        <dsp:cNvPr id="0" name=""/>
        <dsp:cNvSpPr/>
      </dsp:nvSpPr>
      <dsp:spPr>
        <a:xfrm>
          <a:off x="765055" y="614574"/>
          <a:ext cx="2382161" cy="721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Telecare/ Telehealth/Telemedicine</a:t>
          </a:r>
          <a:endParaRPr lang="en-US" sz="1600" kern="1200" dirty="0"/>
        </a:p>
      </dsp:txBody>
      <dsp:txXfrm>
        <a:off x="765055" y="614574"/>
        <a:ext cx="2382161" cy="721439"/>
      </dsp:txXfrm>
    </dsp:sp>
    <dsp:sp modelId="{6C31C7B5-11CD-4874-80D3-C3CBD0477D42}">
      <dsp:nvSpPr>
        <dsp:cNvPr id="0" name=""/>
        <dsp:cNvSpPr/>
      </dsp:nvSpPr>
      <dsp:spPr>
        <a:xfrm>
          <a:off x="3294673" y="619697"/>
          <a:ext cx="721439" cy="72143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6D6C06-4A39-42CD-9188-D56161AA8202}">
      <dsp:nvSpPr>
        <dsp:cNvPr id="0" name=""/>
        <dsp:cNvSpPr/>
      </dsp:nvSpPr>
      <dsp:spPr>
        <a:xfrm>
          <a:off x="3446176" y="771199"/>
          <a:ext cx="418434" cy="4184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85A3B9-E2AC-415B-AAD3-FCA908F3B986}">
      <dsp:nvSpPr>
        <dsp:cNvPr id="0" name=""/>
        <dsp:cNvSpPr/>
      </dsp:nvSpPr>
      <dsp:spPr>
        <a:xfrm>
          <a:off x="4170707" y="619697"/>
          <a:ext cx="1700535" cy="721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Artificial intelligence </a:t>
          </a:r>
          <a:endParaRPr lang="en-US" sz="1600" kern="1200" dirty="0"/>
        </a:p>
      </dsp:txBody>
      <dsp:txXfrm>
        <a:off x="4170707" y="619697"/>
        <a:ext cx="1700535" cy="721439"/>
      </dsp:txXfrm>
    </dsp:sp>
    <dsp:sp modelId="{89236C14-8AE5-4561-8718-F66752179DCD}">
      <dsp:nvSpPr>
        <dsp:cNvPr id="0" name=""/>
        <dsp:cNvSpPr/>
      </dsp:nvSpPr>
      <dsp:spPr>
        <a:xfrm>
          <a:off x="6167548" y="619697"/>
          <a:ext cx="721439" cy="72143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30E7B0-B913-4797-AE28-F6F0349078BC}">
      <dsp:nvSpPr>
        <dsp:cNvPr id="0" name=""/>
        <dsp:cNvSpPr/>
      </dsp:nvSpPr>
      <dsp:spPr>
        <a:xfrm>
          <a:off x="6319050" y="771199"/>
          <a:ext cx="418434" cy="41843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C5BA4E-0AFE-4695-BAF6-00D780053C48}">
      <dsp:nvSpPr>
        <dsp:cNvPr id="0" name=""/>
        <dsp:cNvSpPr/>
      </dsp:nvSpPr>
      <dsp:spPr>
        <a:xfrm>
          <a:off x="7043581" y="619697"/>
          <a:ext cx="1700535" cy="721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/>
            <a:t>Personal and wearable devices </a:t>
          </a:r>
          <a:endParaRPr lang="en-US" sz="1600" kern="1200"/>
        </a:p>
      </dsp:txBody>
      <dsp:txXfrm>
        <a:off x="7043581" y="619697"/>
        <a:ext cx="1700535" cy="721439"/>
      </dsp:txXfrm>
    </dsp:sp>
    <dsp:sp modelId="{588273BD-1922-4A95-AE20-1E0B4B31955A}">
      <dsp:nvSpPr>
        <dsp:cNvPr id="0" name=""/>
        <dsp:cNvSpPr/>
      </dsp:nvSpPr>
      <dsp:spPr>
        <a:xfrm>
          <a:off x="80986" y="1890517"/>
          <a:ext cx="721439" cy="72143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5BFA28-1BCD-47F0-A629-94DA95237115}">
      <dsp:nvSpPr>
        <dsp:cNvPr id="0" name=""/>
        <dsp:cNvSpPr/>
      </dsp:nvSpPr>
      <dsp:spPr>
        <a:xfrm>
          <a:off x="232488" y="2042019"/>
          <a:ext cx="418434" cy="41843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4383A0-3A69-468D-9241-3B538D6BB820}">
      <dsp:nvSpPr>
        <dsp:cNvPr id="0" name=""/>
        <dsp:cNvSpPr/>
      </dsp:nvSpPr>
      <dsp:spPr>
        <a:xfrm>
          <a:off x="850685" y="1816086"/>
          <a:ext cx="1700535" cy="721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Internet of things </a:t>
          </a:r>
          <a:endParaRPr lang="en-US" sz="1600" kern="1200" dirty="0"/>
        </a:p>
      </dsp:txBody>
      <dsp:txXfrm>
        <a:off x="850685" y="1816086"/>
        <a:ext cx="1700535" cy="721439"/>
      </dsp:txXfrm>
    </dsp:sp>
    <dsp:sp modelId="{93EA1672-EBC1-44E0-9FC0-05D02C438291}">
      <dsp:nvSpPr>
        <dsp:cNvPr id="0" name=""/>
        <dsp:cNvSpPr/>
      </dsp:nvSpPr>
      <dsp:spPr>
        <a:xfrm>
          <a:off x="2953861" y="1890517"/>
          <a:ext cx="721439" cy="72143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633AA0-09AD-4806-9423-EAE1B4339373}">
      <dsp:nvSpPr>
        <dsp:cNvPr id="0" name=""/>
        <dsp:cNvSpPr/>
      </dsp:nvSpPr>
      <dsp:spPr>
        <a:xfrm>
          <a:off x="3105363" y="2042019"/>
          <a:ext cx="418434" cy="41843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778523-C135-496D-B783-3560F8FF661A}">
      <dsp:nvSpPr>
        <dsp:cNvPr id="0" name=""/>
        <dsp:cNvSpPr/>
      </dsp:nvSpPr>
      <dsp:spPr>
        <a:xfrm>
          <a:off x="3829894" y="1890517"/>
          <a:ext cx="1700535" cy="721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Electronic planning systems </a:t>
          </a:r>
          <a:endParaRPr lang="en-US" sz="1600" kern="1200" dirty="0"/>
        </a:p>
      </dsp:txBody>
      <dsp:txXfrm>
        <a:off x="3829894" y="1890517"/>
        <a:ext cx="1700535" cy="721439"/>
      </dsp:txXfrm>
    </dsp:sp>
    <dsp:sp modelId="{17CF6245-7EE9-43CA-B9E9-AF871EAC08B0}">
      <dsp:nvSpPr>
        <dsp:cNvPr id="0" name=""/>
        <dsp:cNvSpPr/>
      </dsp:nvSpPr>
      <dsp:spPr>
        <a:xfrm>
          <a:off x="5826735" y="1890517"/>
          <a:ext cx="721439" cy="72143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822802-B18D-4DC7-9477-700D98BA72C4}">
      <dsp:nvSpPr>
        <dsp:cNvPr id="0" name=""/>
        <dsp:cNvSpPr/>
      </dsp:nvSpPr>
      <dsp:spPr>
        <a:xfrm>
          <a:off x="5978237" y="2042019"/>
          <a:ext cx="418434" cy="41843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C92E3B-C6C2-4B4E-8CEA-904816D8AE70}">
      <dsp:nvSpPr>
        <dsp:cNvPr id="0" name=""/>
        <dsp:cNvSpPr/>
      </dsp:nvSpPr>
      <dsp:spPr>
        <a:xfrm>
          <a:off x="6702768" y="1890517"/>
          <a:ext cx="1700535" cy="721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/>
            <a:t>Apps/Software</a:t>
          </a:r>
          <a:endParaRPr lang="en-US" sz="1600" kern="1200"/>
        </a:p>
      </dsp:txBody>
      <dsp:txXfrm>
        <a:off x="6702768" y="1890517"/>
        <a:ext cx="1700535" cy="721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7F8A4F-7B43-034B-9BD6-CCB21449F0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C574CD-1031-ED4E-BC37-F0A2216372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250AA-8652-554D-A79D-BD628FB3E9E9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9286B-7440-4744-8998-C63C32517D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05A6AC-86DC-8E4D-998B-67285607CB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66B1A-78A3-484C-857E-1AA5FDC85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86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A - Title 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7F2869D-BF56-2D46-822C-C4148C6C7690}"/>
              </a:ext>
            </a:extLst>
          </p:cNvPr>
          <p:cNvSpPr/>
          <p:nvPr userDrawn="1"/>
        </p:nvSpPr>
        <p:spPr>
          <a:xfrm>
            <a:off x="180000" y="180000"/>
            <a:ext cx="11833200" cy="6498000"/>
          </a:xfrm>
          <a:prstGeom prst="rect">
            <a:avLst/>
          </a:prstGeom>
          <a:solidFill>
            <a:srgbClr val="000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2114BE7-E80F-9447-A32F-F063AABB71F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80041" y="1668523"/>
            <a:ext cx="5733159" cy="5009477"/>
          </a:xfrm>
          <a:custGeom>
            <a:avLst/>
            <a:gdLst>
              <a:gd name="connsiteX0" fmla="*/ 3135975 w 5733159"/>
              <a:gd name="connsiteY0" fmla="*/ 0 h 5009477"/>
              <a:gd name="connsiteX1" fmla="*/ 3542736 w 5733159"/>
              <a:gd name="connsiteY1" fmla="*/ 236479 h 5009477"/>
              <a:gd name="connsiteX2" fmla="*/ 3948965 w 5733159"/>
              <a:gd name="connsiteY2" fmla="*/ 310 h 5009477"/>
              <a:gd name="connsiteX3" fmla="*/ 5733158 w 5733159"/>
              <a:gd name="connsiteY3" fmla="*/ 1037586 h 5009477"/>
              <a:gd name="connsiteX4" fmla="*/ 5733159 w 5733159"/>
              <a:gd name="connsiteY4" fmla="*/ 5009477 h 5009477"/>
              <a:gd name="connsiteX5" fmla="*/ 4338 w 5733159"/>
              <a:gd name="connsiteY5" fmla="*/ 5009477 h 5009477"/>
              <a:gd name="connsiteX6" fmla="*/ 4339 w 5733159"/>
              <a:gd name="connsiteY6" fmla="*/ 2425878 h 5009477"/>
              <a:gd name="connsiteX7" fmla="*/ 0 w 5733159"/>
              <a:gd name="connsiteY7" fmla="*/ 2261102 h 5009477"/>
              <a:gd name="connsiteX8" fmla="*/ 432506 w 5733159"/>
              <a:gd name="connsiteY8" fmla="*/ 1568961 h 5009477"/>
              <a:gd name="connsiteX9" fmla="*/ 1117251 w 5733159"/>
              <a:gd name="connsiteY9" fmla="*/ 1173625 h 500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33159" h="5009477">
                <a:moveTo>
                  <a:pt x="3135975" y="0"/>
                </a:moveTo>
                <a:lnTo>
                  <a:pt x="3542736" y="236479"/>
                </a:lnTo>
                <a:lnTo>
                  <a:pt x="3948965" y="310"/>
                </a:lnTo>
                <a:lnTo>
                  <a:pt x="5733158" y="1037586"/>
                </a:lnTo>
                <a:lnTo>
                  <a:pt x="5733159" y="5009477"/>
                </a:lnTo>
                <a:lnTo>
                  <a:pt x="4338" y="5009477"/>
                </a:lnTo>
                <a:lnTo>
                  <a:pt x="4339" y="2425878"/>
                </a:lnTo>
                <a:lnTo>
                  <a:pt x="0" y="2261102"/>
                </a:lnTo>
                <a:cubicBezTo>
                  <a:pt x="19668" y="1982816"/>
                  <a:pt x="172720" y="1718951"/>
                  <a:pt x="432506" y="1568961"/>
                </a:cubicBezTo>
                <a:lnTo>
                  <a:pt x="1117251" y="1173625"/>
                </a:lnTo>
                <a:close/>
              </a:path>
            </a:pathLst>
          </a:custGeom>
          <a:noFill/>
        </p:spPr>
        <p:txBody>
          <a:bodyPr wrap="square" bIns="72000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38FE0EC2-D52C-F44E-9497-2A0AF7AE7E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7200" y="0"/>
            <a:ext cx="1816100" cy="190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F2410E-84E0-374C-8FAC-AEE821559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0046" y="2597561"/>
            <a:ext cx="4087660" cy="1655762"/>
          </a:xfrm>
        </p:spPr>
        <p:txBody>
          <a:bodyPr anchor="b"/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88EC5C-8752-C14B-B677-11084FDF8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0046" y="4378288"/>
            <a:ext cx="4087660" cy="1246259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47F31B1-C864-3048-93AD-42DA13C02A7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570046" y="1725191"/>
            <a:ext cx="4087660" cy="722489"/>
          </a:xfrm>
          <a:ln>
            <a:noFill/>
          </a:ln>
        </p:spPr>
        <p:txBody>
          <a:bodyPr anchor="b"/>
          <a:lstStyle>
            <a:lvl1pPr marL="0" indent="0">
              <a:buNone/>
              <a:defRPr sz="1000" u="sng" strike="noStrike" baseline="0">
                <a:ln>
                  <a:noFill/>
                </a:ln>
                <a:solidFill>
                  <a:schemeClr val="accent4"/>
                </a:solidFill>
                <a:uFill>
                  <a:solidFill>
                    <a:schemeClr val="accent4"/>
                  </a:solidFill>
                </a:u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1115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A - Title Only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533F19-EA07-3F40-9145-DAD007D364A3}"/>
              </a:ext>
            </a:extLst>
          </p:cNvPr>
          <p:cNvSpPr/>
          <p:nvPr userDrawn="1"/>
        </p:nvSpPr>
        <p:spPr>
          <a:xfrm>
            <a:off x="180000" y="180000"/>
            <a:ext cx="11833200" cy="6498000"/>
          </a:xfrm>
          <a:prstGeom prst="rect">
            <a:avLst/>
          </a:prstGeom>
          <a:solidFill>
            <a:srgbClr val="D9F2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B9B6020-74AA-314D-893B-7A2D34366F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6400" y="0"/>
            <a:ext cx="685800" cy="939800"/>
          </a:xfrm>
          <a:prstGeom prst="rect">
            <a:avLst/>
          </a:prstGeom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0198D79D-EA99-DF43-8CEE-1E7144E4C82C}"/>
              </a:ext>
            </a:extLst>
          </p:cNvPr>
          <p:cNvSpPr/>
          <p:nvPr userDrawn="1"/>
        </p:nvSpPr>
        <p:spPr>
          <a:xfrm>
            <a:off x="4380405" y="5809129"/>
            <a:ext cx="3431190" cy="104887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2FD9EC-5409-944B-B116-FDBA799F3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0621"/>
            <a:ext cx="10515600" cy="1325563"/>
          </a:xfrm>
        </p:spPr>
        <p:txBody>
          <a:bodyPr anchor="b"/>
          <a:lstStyle>
            <a:lvl1pPr algn="ctr">
              <a:defRPr sz="30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C25C4F1-303F-FD47-B99D-D4E9077F4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03236" y="5207033"/>
            <a:ext cx="5585528" cy="452686"/>
          </a:xfrm>
        </p:spPr>
        <p:txBody>
          <a:bodyPr anchor="t"/>
          <a:lstStyle>
            <a:lvl1pPr marL="0" indent="0" algn="ctr">
              <a:buNone/>
              <a:defRPr sz="1000">
                <a:solidFill>
                  <a:srgbClr val="EA85A8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2C83D1D-1E5E-A342-AC29-F10482A39F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72918" y="0"/>
            <a:ext cx="5846164" cy="3630601"/>
          </a:xfrm>
          <a:custGeom>
            <a:avLst/>
            <a:gdLst>
              <a:gd name="connsiteX0" fmla="*/ 3570 w 5846164"/>
              <a:gd name="connsiteY0" fmla="*/ 0 h 3630601"/>
              <a:gd name="connsiteX1" fmla="*/ 5844262 w 5846164"/>
              <a:gd name="connsiteY1" fmla="*/ 0 h 3630601"/>
              <a:gd name="connsiteX2" fmla="*/ 5844262 w 5846164"/>
              <a:gd name="connsiteY2" fmla="*/ 1495879 h 3630601"/>
              <a:gd name="connsiteX3" fmla="*/ 5846164 w 5846164"/>
              <a:gd name="connsiteY3" fmla="*/ 1568116 h 3630601"/>
              <a:gd name="connsiteX4" fmla="*/ 5490228 w 5846164"/>
              <a:gd name="connsiteY4" fmla="*/ 2137721 h 3630601"/>
              <a:gd name="connsiteX5" fmla="*/ 4870846 w 5846164"/>
              <a:gd name="connsiteY5" fmla="*/ 2495324 h 3630601"/>
              <a:gd name="connsiteX6" fmla="*/ 4870104 w 5846164"/>
              <a:gd name="connsiteY6" fmla="*/ 2494037 h 3630601"/>
              <a:gd name="connsiteX7" fmla="*/ 2915122 w 5846164"/>
              <a:gd name="connsiteY7" fmla="*/ 3630601 h 3630601"/>
              <a:gd name="connsiteX8" fmla="*/ 401986 w 5846164"/>
              <a:gd name="connsiteY8" fmla="*/ 2169538 h 3630601"/>
              <a:gd name="connsiteX9" fmla="*/ 411048 w 5846164"/>
              <a:gd name="connsiteY9" fmla="*/ 2169538 h 3630601"/>
              <a:gd name="connsiteX10" fmla="*/ 355936 w 5846164"/>
              <a:gd name="connsiteY10" fmla="*/ 2137716 h 3630601"/>
              <a:gd name="connsiteX11" fmla="*/ 0 w 5846164"/>
              <a:gd name="connsiteY11" fmla="*/ 1568110 h 3630601"/>
              <a:gd name="connsiteX12" fmla="*/ 3570 w 5846164"/>
              <a:gd name="connsiteY12" fmla="*/ 1432436 h 3630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46164" h="3630601">
                <a:moveTo>
                  <a:pt x="3570" y="0"/>
                </a:moveTo>
                <a:lnTo>
                  <a:pt x="5844262" y="0"/>
                </a:lnTo>
                <a:lnTo>
                  <a:pt x="5844262" y="1495879"/>
                </a:lnTo>
                <a:lnTo>
                  <a:pt x="5846164" y="1568116"/>
                </a:lnTo>
                <a:cubicBezTo>
                  <a:pt x="5829980" y="1797134"/>
                  <a:pt x="5704026" y="2014284"/>
                  <a:pt x="5490228" y="2137721"/>
                </a:cubicBezTo>
                <a:lnTo>
                  <a:pt x="4870846" y="2495324"/>
                </a:lnTo>
                <a:lnTo>
                  <a:pt x="4870104" y="2494037"/>
                </a:lnTo>
                <a:lnTo>
                  <a:pt x="2915122" y="3630601"/>
                </a:lnTo>
                <a:lnTo>
                  <a:pt x="401986" y="2169538"/>
                </a:lnTo>
                <a:lnTo>
                  <a:pt x="411048" y="2169538"/>
                </a:lnTo>
                <a:lnTo>
                  <a:pt x="355936" y="2137716"/>
                </a:lnTo>
                <a:cubicBezTo>
                  <a:pt x="142138" y="2014284"/>
                  <a:pt x="16185" y="1797134"/>
                  <a:pt x="0" y="1568110"/>
                </a:cubicBezTo>
                <a:lnTo>
                  <a:pt x="3570" y="143243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40000" anchor="ctr">
            <a:noAutofit/>
          </a:bodyPr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394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A - Title Only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533F19-EA07-3F40-9145-DAD007D364A3}"/>
              </a:ext>
            </a:extLst>
          </p:cNvPr>
          <p:cNvSpPr/>
          <p:nvPr userDrawn="1"/>
        </p:nvSpPr>
        <p:spPr>
          <a:xfrm>
            <a:off x="180000" y="180000"/>
            <a:ext cx="11833200" cy="649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B9B6020-74AA-314D-893B-7A2D34366F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6400" y="0"/>
            <a:ext cx="685800" cy="9398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7F02B28-10D2-F541-8745-50DCE5D83B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0560" y="1514811"/>
            <a:ext cx="3347120" cy="3816186"/>
          </a:xfrm>
          <a:custGeom>
            <a:avLst/>
            <a:gdLst>
              <a:gd name="connsiteX0" fmla="*/ 1150601 w 2307486"/>
              <a:gd name="connsiteY0" fmla="*/ 0 h 2630858"/>
              <a:gd name="connsiteX1" fmla="*/ 2128358 w 2307486"/>
              <a:gd name="connsiteY1" fmla="*/ 568438 h 2630858"/>
              <a:gd name="connsiteX2" fmla="*/ 2166998 w 2307486"/>
              <a:gd name="connsiteY2" fmla="*/ 590747 h 2630858"/>
              <a:gd name="connsiteX3" fmla="*/ 2307486 w 2307486"/>
              <a:gd name="connsiteY3" fmla="*/ 815572 h 2630858"/>
              <a:gd name="connsiteX4" fmla="*/ 2306735 w 2307486"/>
              <a:gd name="connsiteY4" fmla="*/ 844109 h 2630858"/>
              <a:gd name="connsiteX5" fmla="*/ 2306735 w 2307486"/>
              <a:gd name="connsiteY5" fmla="*/ 1788281 h 2630858"/>
              <a:gd name="connsiteX6" fmla="*/ 2307486 w 2307486"/>
              <a:gd name="connsiteY6" fmla="*/ 1816793 h 2630858"/>
              <a:gd name="connsiteX7" fmla="*/ 2166998 w 2307486"/>
              <a:gd name="connsiteY7" fmla="*/ 2041617 h 2630858"/>
              <a:gd name="connsiteX8" fmla="*/ 1922527 w 2307486"/>
              <a:gd name="connsiteY8" fmla="*/ 2182763 h 2630858"/>
              <a:gd name="connsiteX9" fmla="*/ 1922234 w 2307486"/>
              <a:gd name="connsiteY9" fmla="*/ 2182255 h 2630858"/>
              <a:gd name="connsiteX10" fmla="*/ 1150601 w 2307486"/>
              <a:gd name="connsiteY10" fmla="*/ 2630858 h 2630858"/>
              <a:gd name="connsiteX11" fmla="*/ 158664 w 2307486"/>
              <a:gd name="connsiteY11" fmla="*/ 2054175 h 2630858"/>
              <a:gd name="connsiteX12" fmla="*/ 162241 w 2307486"/>
              <a:gd name="connsiteY12" fmla="*/ 2054175 h 2630858"/>
              <a:gd name="connsiteX13" fmla="*/ 140488 w 2307486"/>
              <a:gd name="connsiteY13" fmla="*/ 2041615 h 2630858"/>
              <a:gd name="connsiteX14" fmla="*/ 0 w 2307486"/>
              <a:gd name="connsiteY14" fmla="*/ 1816791 h 2630858"/>
              <a:gd name="connsiteX15" fmla="*/ 1409 w 2307486"/>
              <a:gd name="connsiteY15" fmla="*/ 1763240 h 2630858"/>
              <a:gd name="connsiteX16" fmla="*/ 1409 w 2307486"/>
              <a:gd name="connsiteY16" fmla="*/ 864703 h 2630858"/>
              <a:gd name="connsiteX17" fmla="*/ 0 w 2307486"/>
              <a:gd name="connsiteY17" fmla="*/ 811180 h 2630858"/>
              <a:gd name="connsiteX18" fmla="*/ 140490 w 2307486"/>
              <a:gd name="connsiteY18" fmla="*/ 586355 h 2630858"/>
              <a:gd name="connsiteX19" fmla="*/ 362912 w 2307486"/>
              <a:gd name="connsiteY19" fmla="*/ 457939 h 2630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07486" h="2630858">
                <a:moveTo>
                  <a:pt x="1150601" y="0"/>
                </a:moveTo>
                <a:lnTo>
                  <a:pt x="2128358" y="568438"/>
                </a:lnTo>
                <a:lnTo>
                  <a:pt x="2166998" y="590747"/>
                </a:lnTo>
                <a:cubicBezTo>
                  <a:pt x="2251384" y="639466"/>
                  <a:pt x="2301098" y="725177"/>
                  <a:pt x="2307486" y="815572"/>
                </a:cubicBezTo>
                <a:lnTo>
                  <a:pt x="2306735" y="844109"/>
                </a:lnTo>
                <a:lnTo>
                  <a:pt x="2306735" y="1788281"/>
                </a:lnTo>
                <a:lnTo>
                  <a:pt x="2307486" y="1816793"/>
                </a:lnTo>
                <a:cubicBezTo>
                  <a:pt x="2301098" y="1907187"/>
                  <a:pt x="2251384" y="1992896"/>
                  <a:pt x="2166998" y="2041617"/>
                </a:cubicBezTo>
                <a:lnTo>
                  <a:pt x="1922527" y="2182763"/>
                </a:lnTo>
                <a:lnTo>
                  <a:pt x="1922234" y="2182255"/>
                </a:lnTo>
                <a:lnTo>
                  <a:pt x="1150601" y="2630858"/>
                </a:lnTo>
                <a:lnTo>
                  <a:pt x="158664" y="2054175"/>
                </a:lnTo>
                <a:lnTo>
                  <a:pt x="162241" y="2054175"/>
                </a:lnTo>
                <a:lnTo>
                  <a:pt x="140488" y="2041615"/>
                </a:lnTo>
                <a:cubicBezTo>
                  <a:pt x="56102" y="1992896"/>
                  <a:pt x="6388" y="1907187"/>
                  <a:pt x="0" y="1816791"/>
                </a:cubicBezTo>
                <a:lnTo>
                  <a:pt x="1409" y="1763240"/>
                </a:lnTo>
                <a:lnTo>
                  <a:pt x="1409" y="864703"/>
                </a:lnTo>
                <a:lnTo>
                  <a:pt x="0" y="811180"/>
                </a:lnTo>
                <a:cubicBezTo>
                  <a:pt x="6388" y="720785"/>
                  <a:pt x="56104" y="635074"/>
                  <a:pt x="140490" y="586355"/>
                </a:cubicBezTo>
                <a:lnTo>
                  <a:pt x="362912" y="45793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40000" anchor="ctr">
            <a:noAutofit/>
          </a:bodyPr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2FD9EC-5409-944B-B116-FDBA799F34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1534" y="2996502"/>
            <a:ext cx="6752863" cy="2788648"/>
          </a:xfrm>
        </p:spPr>
        <p:txBody>
          <a:bodyPr lIns="54000" anchor="t"/>
          <a:lstStyle>
            <a:lvl1pPr algn="l">
              <a:defRPr sz="8400" b="1" spc="-2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big heading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C25C4F1-303F-FD47-B99D-D4E9077F4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7520" y="2381437"/>
            <a:ext cx="5585528" cy="667965"/>
          </a:xfrm>
        </p:spPr>
        <p:txBody>
          <a:bodyPr anchor="b"/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CEB8467A-E7DC-1D4C-AA5C-2FA572AE4B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1534" y="2381437"/>
            <a:ext cx="933957" cy="667965"/>
          </a:xfrm>
        </p:spPr>
        <p:txBody>
          <a:bodyPr anchor="b">
            <a:noAutofit/>
          </a:bodyPr>
          <a:lstStyle>
            <a:lvl1pPr algn="l">
              <a:defRPr sz="2800" b="1">
                <a:solidFill>
                  <a:srgbClr val="EA85A8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460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A - Content with Caption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E4F89F-0489-A545-9E4D-A1701022E952}"/>
              </a:ext>
            </a:extLst>
          </p:cNvPr>
          <p:cNvSpPr/>
          <p:nvPr userDrawn="1"/>
        </p:nvSpPr>
        <p:spPr>
          <a:xfrm>
            <a:off x="180000" y="180000"/>
            <a:ext cx="11833200" cy="649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07BEA63B-FEEE-EA45-8DE9-FCBC4CB0B3B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281143" y="1484745"/>
            <a:ext cx="1879200" cy="2145600"/>
          </a:xfrm>
          <a:custGeom>
            <a:avLst/>
            <a:gdLst>
              <a:gd name="connsiteX0" fmla="*/ 937041 w 1879200"/>
              <a:gd name="connsiteY0" fmla="*/ 0 h 2145600"/>
              <a:gd name="connsiteX1" fmla="*/ 1733319 w 1879200"/>
              <a:gd name="connsiteY1" fmla="*/ 463591 h 2145600"/>
              <a:gd name="connsiteX2" fmla="*/ 1764788 w 1879200"/>
              <a:gd name="connsiteY2" fmla="*/ 481785 h 2145600"/>
              <a:gd name="connsiteX3" fmla="*/ 1879200 w 1879200"/>
              <a:gd name="connsiteY3" fmla="*/ 665141 h 2145600"/>
              <a:gd name="connsiteX4" fmla="*/ 1878589 w 1879200"/>
              <a:gd name="connsiteY4" fmla="*/ 688414 h 2145600"/>
              <a:gd name="connsiteX5" fmla="*/ 1878589 w 1879200"/>
              <a:gd name="connsiteY5" fmla="*/ 1458435 h 2145600"/>
              <a:gd name="connsiteX6" fmla="*/ 1879200 w 1879200"/>
              <a:gd name="connsiteY6" fmla="*/ 1481688 h 2145600"/>
              <a:gd name="connsiteX7" fmla="*/ 1764788 w 1879200"/>
              <a:gd name="connsiteY7" fmla="*/ 1665044 h 2145600"/>
              <a:gd name="connsiteX8" fmla="*/ 1565692 w 1879200"/>
              <a:gd name="connsiteY8" fmla="*/ 1780156 h 2145600"/>
              <a:gd name="connsiteX9" fmla="*/ 1565454 w 1879200"/>
              <a:gd name="connsiteY9" fmla="*/ 1779741 h 2145600"/>
              <a:gd name="connsiteX10" fmla="*/ 937041 w 1879200"/>
              <a:gd name="connsiteY10" fmla="*/ 2145600 h 2145600"/>
              <a:gd name="connsiteX11" fmla="*/ 129215 w 1879200"/>
              <a:gd name="connsiteY11" fmla="*/ 1675285 h 2145600"/>
              <a:gd name="connsiteX12" fmla="*/ 132128 w 1879200"/>
              <a:gd name="connsiteY12" fmla="*/ 1675285 h 2145600"/>
              <a:gd name="connsiteX13" fmla="*/ 114412 w 1879200"/>
              <a:gd name="connsiteY13" fmla="*/ 1665042 h 2145600"/>
              <a:gd name="connsiteX14" fmla="*/ 0 w 1879200"/>
              <a:gd name="connsiteY14" fmla="*/ 1481686 h 2145600"/>
              <a:gd name="connsiteX15" fmla="*/ 1147 w 1879200"/>
              <a:gd name="connsiteY15" fmla="*/ 1438013 h 2145600"/>
              <a:gd name="connsiteX16" fmla="*/ 1147 w 1879200"/>
              <a:gd name="connsiteY16" fmla="*/ 705210 h 2145600"/>
              <a:gd name="connsiteX17" fmla="*/ 0 w 1879200"/>
              <a:gd name="connsiteY17" fmla="*/ 661559 h 2145600"/>
              <a:gd name="connsiteX18" fmla="*/ 114414 w 1879200"/>
              <a:gd name="connsiteY18" fmla="*/ 478203 h 2145600"/>
              <a:gd name="connsiteX19" fmla="*/ 295553 w 1879200"/>
              <a:gd name="connsiteY19" fmla="*/ 373473 h 21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79200" h="2145600">
                <a:moveTo>
                  <a:pt x="937041" y="0"/>
                </a:moveTo>
                <a:lnTo>
                  <a:pt x="1733319" y="463591"/>
                </a:lnTo>
                <a:lnTo>
                  <a:pt x="1764788" y="481785"/>
                </a:lnTo>
                <a:cubicBezTo>
                  <a:pt x="1833511" y="521517"/>
                  <a:pt x="1873998" y="591420"/>
                  <a:pt x="1879200" y="665141"/>
                </a:cubicBezTo>
                <a:lnTo>
                  <a:pt x="1878589" y="688414"/>
                </a:lnTo>
                <a:lnTo>
                  <a:pt x="1878589" y="1458435"/>
                </a:lnTo>
                <a:lnTo>
                  <a:pt x="1879200" y="1481688"/>
                </a:lnTo>
                <a:cubicBezTo>
                  <a:pt x="1873998" y="1555409"/>
                  <a:pt x="1833511" y="1625309"/>
                  <a:pt x="1764788" y="1665044"/>
                </a:cubicBezTo>
                <a:lnTo>
                  <a:pt x="1565692" y="1780156"/>
                </a:lnTo>
                <a:lnTo>
                  <a:pt x="1565454" y="1779741"/>
                </a:lnTo>
                <a:lnTo>
                  <a:pt x="937041" y="2145600"/>
                </a:lnTo>
                <a:lnTo>
                  <a:pt x="129215" y="1675285"/>
                </a:lnTo>
                <a:lnTo>
                  <a:pt x="132128" y="1675285"/>
                </a:lnTo>
                <a:lnTo>
                  <a:pt x="114412" y="1665042"/>
                </a:lnTo>
                <a:cubicBezTo>
                  <a:pt x="45689" y="1625309"/>
                  <a:pt x="5202" y="1555409"/>
                  <a:pt x="0" y="1481686"/>
                </a:cubicBezTo>
                <a:lnTo>
                  <a:pt x="1147" y="1438013"/>
                </a:lnTo>
                <a:lnTo>
                  <a:pt x="1147" y="705210"/>
                </a:lnTo>
                <a:lnTo>
                  <a:pt x="0" y="661559"/>
                </a:lnTo>
                <a:cubicBezTo>
                  <a:pt x="5202" y="587838"/>
                  <a:pt x="45691" y="517935"/>
                  <a:pt x="114414" y="478203"/>
                </a:cubicBezTo>
                <a:lnTo>
                  <a:pt x="295553" y="37347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1080000">
            <a:noAutofit/>
          </a:bodyPr>
          <a:lstStyle>
            <a:lvl1pPr algn="ctr">
              <a:defRPr b="1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25F9C20F-416D-4546-94DD-0FD97701D32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912943" y="1804578"/>
            <a:ext cx="615600" cy="568800"/>
          </a:xfrm>
          <a:noFill/>
        </p:spPr>
        <p:txBody>
          <a:bodyPr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CAABAC5D-6860-DA42-8327-B600FED3985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357596" y="1484745"/>
            <a:ext cx="1879200" cy="2145600"/>
          </a:xfrm>
          <a:custGeom>
            <a:avLst/>
            <a:gdLst>
              <a:gd name="connsiteX0" fmla="*/ 937041 w 1879200"/>
              <a:gd name="connsiteY0" fmla="*/ 0 h 2145600"/>
              <a:gd name="connsiteX1" fmla="*/ 1733319 w 1879200"/>
              <a:gd name="connsiteY1" fmla="*/ 463591 h 2145600"/>
              <a:gd name="connsiteX2" fmla="*/ 1764788 w 1879200"/>
              <a:gd name="connsiteY2" fmla="*/ 481785 h 2145600"/>
              <a:gd name="connsiteX3" fmla="*/ 1879200 w 1879200"/>
              <a:gd name="connsiteY3" fmla="*/ 665141 h 2145600"/>
              <a:gd name="connsiteX4" fmla="*/ 1878589 w 1879200"/>
              <a:gd name="connsiteY4" fmla="*/ 688414 h 2145600"/>
              <a:gd name="connsiteX5" fmla="*/ 1878589 w 1879200"/>
              <a:gd name="connsiteY5" fmla="*/ 1458435 h 2145600"/>
              <a:gd name="connsiteX6" fmla="*/ 1879200 w 1879200"/>
              <a:gd name="connsiteY6" fmla="*/ 1481688 h 2145600"/>
              <a:gd name="connsiteX7" fmla="*/ 1764788 w 1879200"/>
              <a:gd name="connsiteY7" fmla="*/ 1665044 h 2145600"/>
              <a:gd name="connsiteX8" fmla="*/ 1565692 w 1879200"/>
              <a:gd name="connsiteY8" fmla="*/ 1780156 h 2145600"/>
              <a:gd name="connsiteX9" fmla="*/ 1565454 w 1879200"/>
              <a:gd name="connsiteY9" fmla="*/ 1779741 h 2145600"/>
              <a:gd name="connsiteX10" fmla="*/ 937041 w 1879200"/>
              <a:gd name="connsiteY10" fmla="*/ 2145600 h 2145600"/>
              <a:gd name="connsiteX11" fmla="*/ 129215 w 1879200"/>
              <a:gd name="connsiteY11" fmla="*/ 1675285 h 2145600"/>
              <a:gd name="connsiteX12" fmla="*/ 132128 w 1879200"/>
              <a:gd name="connsiteY12" fmla="*/ 1675285 h 2145600"/>
              <a:gd name="connsiteX13" fmla="*/ 114412 w 1879200"/>
              <a:gd name="connsiteY13" fmla="*/ 1665042 h 2145600"/>
              <a:gd name="connsiteX14" fmla="*/ 0 w 1879200"/>
              <a:gd name="connsiteY14" fmla="*/ 1481686 h 2145600"/>
              <a:gd name="connsiteX15" fmla="*/ 1147 w 1879200"/>
              <a:gd name="connsiteY15" fmla="*/ 1438013 h 2145600"/>
              <a:gd name="connsiteX16" fmla="*/ 1147 w 1879200"/>
              <a:gd name="connsiteY16" fmla="*/ 705210 h 2145600"/>
              <a:gd name="connsiteX17" fmla="*/ 0 w 1879200"/>
              <a:gd name="connsiteY17" fmla="*/ 661559 h 2145600"/>
              <a:gd name="connsiteX18" fmla="*/ 114414 w 1879200"/>
              <a:gd name="connsiteY18" fmla="*/ 478203 h 2145600"/>
              <a:gd name="connsiteX19" fmla="*/ 295553 w 1879200"/>
              <a:gd name="connsiteY19" fmla="*/ 373473 h 21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79200" h="2145600">
                <a:moveTo>
                  <a:pt x="937041" y="0"/>
                </a:moveTo>
                <a:lnTo>
                  <a:pt x="1733319" y="463591"/>
                </a:lnTo>
                <a:lnTo>
                  <a:pt x="1764788" y="481785"/>
                </a:lnTo>
                <a:cubicBezTo>
                  <a:pt x="1833511" y="521517"/>
                  <a:pt x="1873998" y="591420"/>
                  <a:pt x="1879200" y="665141"/>
                </a:cubicBezTo>
                <a:lnTo>
                  <a:pt x="1878589" y="688414"/>
                </a:lnTo>
                <a:lnTo>
                  <a:pt x="1878589" y="1458435"/>
                </a:lnTo>
                <a:lnTo>
                  <a:pt x="1879200" y="1481688"/>
                </a:lnTo>
                <a:cubicBezTo>
                  <a:pt x="1873998" y="1555409"/>
                  <a:pt x="1833511" y="1625309"/>
                  <a:pt x="1764788" y="1665044"/>
                </a:cubicBezTo>
                <a:lnTo>
                  <a:pt x="1565692" y="1780156"/>
                </a:lnTo>
                <a:lnTo>
                  <a:pt x="1565454" y="1779741"/>
                </a:lnTo>
                <a:lnTo>
                  <a:pt x="937041" y="2145600"/>
                </a:lnTo>
                <a:lnTo>
                  <a:pt x="129215" y="1675285"/>
                </a:lnTo>
                <a:lnTo>
                  <a:pt x="132128" y="1675285"/>
                </a:lnTo>
                <a:lnTo>
                  <a:pt x="114412" y="1665042"/>
                </a:lnTo>
                <a:cubicBezTo>
                  <a:pt x="45689" y="1625309"/>
                  <a:pt x="5202" y="1555409"/>
                  <a:pt x="0" y="1481686"/>
                </a:cubicBezTo>
                <a:lnTo>
                  <a:pt x="1147" y="1438013"/>
                </a:lnTo>
                <a:lnTo>
                  <a:pt x="1147" y="705210"/>
                </a:lnTo>
                <a:lnTo>
                  <a:pt x="0" y="661559"/>
                </a:lnTo>
                <a:cubicBezTo>
                  <a:pt x="5202" y="587838"/>
                  <a:pt x="45691" y="517935"/>
                  <a:pt x="114414" y="478203"/>
                </a:cubicBezTo>
                <a:lnTo>
                  <a:pt x="295553" y="37347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1080000">
            <a:noAutofit/>
          </a:bodyPr>
          <a:lstStyle>
            <a:lvl1pPr algn="ctr">
              <a:defRPr b="1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79A3363F-148A-B447-A760-AA1DB68F9B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9396" y="1804578"/>
            <a:ext cx="615600" cy="568800"/>
          </a:xfrm>
          <a:noFill/>
        </p:spPr>
        <p:txBody>
          <a:bodyPr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7983C10-5350-F944-8270-09F4668D00E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429283" y="1484745"/>
            <a:ext cx="1879200" cy="2145600"/>
          </a:xfrm>
          <a:custGeom>
            <a:avLst/>
            <a:gdLst>
              <a:gd name="connsiteX0" fmla="*/ 937041 w 1879200"/>
              <a:gd name="connsiteY0" fmla="*/ 0 h 2145600"/>
              <a:gd name="connsiteX1" fmla="*/ 1733319 w 1879200"/>
              <a:gd name="connsiteY1" fmla="*/ 463591 h 2145600"/>
              <a:gd name="connsiteX2" fmla="*/ 1764788 w 1879200"/>
              <a:gd name="connsiteY2" fmla="*/ 481785 h 2145600"/>
              <a:gd name="connsiteX3" fmla="*/ 1879200 w 1879200"/>
              <a:gd name="connsiteY3" fmla="*/ 665141 h 2145600"/>
              <a:gd name="connsiteX4" fmla="*/ 1878589 w 1879200"/>
              <a:gd name="connsiteY4" fmla="*/ 688414 h 2145600"/>
              <a:gd name="connsiteX5" fmla="*/ 1878589 w 1879200"/>
              <a:gd name="connsiteY5" fmla="*/ 1458435 h 2145600"/>
              <a:gd name="connsiteX6" fmla="*/ 1879200 w 1879200"/>
              <a:gd name="connsiteY6" fmla="*/ 1481688 h 2145600"/>
              <a:gd name="connsiteX7" fmla="*/ 1764788 w 1879200"/>
              <a:gd name="connsiteY7" fmla="*/ 1665044 h 2145600"/>
              <a:gd name="connsiteX8" fmla="*/ 1565692 w 1879200"/>
              <a:gd name="connsiteY8" fmla="*/ 1780156 h 2145600"/>
              <a:gd name="connsiteX9" fmla="*/ 1565454 w 1879200"/>
              <a:gd name="connsiteY9" fmla="*/ 1779741 h 2145600"/>
              <a:gd name="connsiteX10" fmla="*/ 937041 w 1879200"/>
              <a:gd name="connsiteY10" fmla="*/ 2145600 h 2145600"/>
              <a:gd name="connsiteX11" fmla="*/ 129215 w 1879200"/>
              <a:gd name="connsiteY11" fmla="*/ 1675285 h 2145600"/>
              <a:gd name="connsiteX12" fmla="*/ 132128 w 1879200"/>
              <a:gd name="connsiteY12" fmla="*/ 1675285 h 2145600"/>
              <a:gd name="connsiteX13" fmla="*/ 114412 w 1879200"/>
              <a:gd name="connsiteY13" fmla="*/ 1665042 h 2145600"/>
              <a:gd name="connsiteX14" fmla="*/ 0 w 1879200"/>
              <a:gd name="connsiteY14" fmla="*/ 1481686 h 2145600"/>
              <a:gd name="connsiteX15" fmla="*/ 1147 w 1879200"/>
              <a:gd name="connsiteY15" fmla="*/ 1438013 h 2145600"/>
              <a:gd name="connsiteX16" fmla="*/ 1147 w 1879200"/>
              <a:gd name="connsiteY16" fmla="*/ 705210 h 2145600"/>
              <a:gd name="connsiteX17" fmla="*/ 0 w 1879200"/>
              <a:gd name="connsiteY17" fmla="*/ 661559 h 2145600"/>
              <a:gd name="connsiteX18" fmla="*/ 114414 w 1879200"/>
              <a:gd name="connsiteY18" fmla="*/ 478203 h 2145600"/>
              <a:gd name="connsiteX19" fmla="*/ 295553 w 1879200"/>
              <a:gd name="connsiteY19" fmla="*/ 373473 h 21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79200" h="2145600">
                <a:moveTo>
                  <a:pt x="937041" y="0"/>
                </a:moveTo>
                <a:lnTo>
                  <a:pt x="1733319" y="463591"/>
                </a:lnTo>
                <a:lnTo>
                  <a:pt x="1764788" y="481785"/>
                </a:lnTo>
                <a:cubicBezTo>
                  <a:pt x="1833511" y="521517"/>
                  <a:pt x="1873998" y="591420"/>
                  <a:pt x="1879200" y="665141"/>
                </a:cubicBezTo>
                <a:lnTo>
                  <a:pt x="1878589" y="688414"/>
                </a:lnTo>
                <a:lnTo>
                  <a:pt x="1878589" y="1458435"/>
                </a:lnTo>
                <a:lnTo>
                  <a:pt x="1879200" y="1481688"/>
                </a:lnTo>
                <a:cubicBezTo>
                  <a:pt x="1873998" y="1555409"/>
                  <a:pt x="1833511" y="1625309"/>
                  <a:pt x="1764788" y="1665044"/>
                </a:cubicBezTo>
                <a:lnTo>
                  <a:pt x="1565692" y="1780156"/>
                </a:lnTo>
                <a:lnTo>
                  <a:pt x="1565454" y="1779741"/>
                </a:lnTo>
                <a:lnTo>
                  <a:pt x="937041" y="2145600"/>
                </a:lnTo>
                <a:lnTo>
                  <a:pt x="129215" y="1675285"/>
                </a:lnTo>
                <a:lnTo>
                  <a:pt x="132128" y="1675285"/>
                </a:lnTo>
                <a:lnTo>
                  <a:pt x="114412" y="1665042"/>
                </a:lnTo>
                <a:cubicBezTo>
                  <a:pt x="45689" y="1625309"/>
                  <a:pt x="5202" y="1555409"/>
                  <a:pt x="0" y="1481686"/>
                </a:cubicBezTo>
                <a:lnTo>
                  <a:pt x="1147" y="1438013"/>
                </a:lnTo>
                <a:lnTo>
                  <a:pt x="1147" y="705210"/>
                </a:lnTo>
                <a:lnTo>
                  <a:pt x="0" y="661559"/>
                </a:lnTo>
                <a:cubicBezTo>
                  <a:pt x="5202" y="587838"/>
                  <a:pt x="45691" y="517935"/>
                  <a:pt x="114414" y="478203"/>
                </a:cubicBezTo>
                <a:lnTo>
                  <a:pt x="295553" y="37347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1080000">
            <a:noAutofit/>
          </a:bodyPr>
          <a:lstStyle>
            <a:lvl1pPr algn="ctr">
              <a:defRPr b="1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32" name="Picture Placeholder 17">
            <a:extLst>
              <a:ext uri="{FF2B5EF4-FFF2-40B4-BE49-F238E27FC236}">
                <a16:creationId xmlns:a16="http://schemas.microsoft.com/office/drawing/2014/main" id="{3362B82A-0AE1-BF4F-8DB7-3CA357FB1A8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061083" y="1804578"/>
            <a:ext cx="615600" cy="568800"/>
          </a:xfrm>
          <a:noFill/>
        </p:spPr>
        <p:txBody>
          <a:bodyPr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8DCCE736-80D9-F143-85CA-D7C663E05EE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314605" y="3227819"/>
            <a:ext cx="1879200" cy="2145600"/>
          </a:xfrm>
          <a:custGeom>
            <a:avLst/>
            <a:gdLst>
              <a:gd name="connsiteX0" fmla="*/ 937041 w 1879200"/>
              <a:gd name="connsiteY0" fmla="*/ 0 h 2145600"/>
              <a:gd name="connsiteX1" fmla="*/ 1733319 w 1879200"/>
              <a:gd name="connsiteY1" fmla="*/ 463591 h 2145600"/>
              <a:gd name="connsiteX2" fmla="*/ 1764788 w 1879200"/>
              <a:gd name="connsiteY2" fmla="*/ 481785 h 2145600"/>
              <a:gd name="connsiteX3" fmla="*/ 1879200 w 1879200"/>
              <a:gd name="connsiteY3" fmla="*/ 665141 h 2145600"/>
              <a:gd name="connsiteX4" fmla="*/ 1878589 w 1879200"/>
              <a:gd name="connsiteY4" fmla="*/ 688414 h 2145600"/>
              <a:gd name="connsiteX5" fmla="*/ 1878589 w 1879200"/>
              <a:gd name="connsiteY5" fmla="*/ 1458435 h 2145600"/>
              <a:gd name="connsiteX6" fmla="*/ 1879200 w 1879200"/>
              <a:gd name="connsiteY6" fmla="*/ 1481688 h 2145600"/>
              <a:gd name="connsiteX7" fmla="*/ 1764788 w 1879200"/>
              <a:gd name="connsiteY7" fmla="*/ 1665044 h 2145600"/>
              <a:gd name="connsiteX8" fmla="*/ 1565692 w 1879200"/>
              <a:gd name="connsiteY8" fmla="*/ 1780156 h 2145600"/>
              <a:gd name="connsiteX9" fmla="*/ 1565454 w 1879200"/>
              <a:gd name="connsiteY9" fmla="*/ 1779741 h 2145600"/>
              <a:gd name="connsiteX10" fmla="*/ 937041 w 1879200"/>
              <a:gd name="connsiteY10" fmla="*/ 2145600 h 2145600"/>
              <a:gd name="connsiteX11" fmla="*/ 129215 w 1879200"/>
              <a:gd name="connsiteY11" fmla="*/ 1675285 h 2145600"/>
              <a:gd name="connsiteX12" fmla="*/ 132128 w 1879200"/>
              <a:gd name="connsiteY12" fmla="*/ 1675285 h 2145600"/>
              <a:gd name="connsiteX13" fmla="*/ 114412 w 1879200"/>
              <a:gd name="connsiteY13" fmla="*/ 1665042 h 2145600"/>
              <a:gd name="connsiteX14" fmla="*/ 0 w 1879200"/>
              <a:gd name="connsiteY14" fmla="*/ 1481686 h 2145600"/>
              <a:gd name="connsiteX15" fmla="*/ 1147 w 1879200"/>
              <a:gd name="connsiteY15" fmla="*/ 1438013 h 2145600"/>
              <a:gd name="connsiteX16" fmla="*/ 1147 w 1879200"/>
              <a:gd name="connsiteY16" fmla="*/ 705210 h 2145600"/>
              <a:gd name="connsiteX17" fmla="*/ 0 w 1879200"/>
              <a:gd name="connsiteY17" fmla="*/ 661559 h 2145600"/>
              <a:gd name="connsiteX18" fmla="*/ 114414 w 1879200"/>
              <a:gd name="connsiteY18" fmla="*/ 478203 h 2145600"/>
              <a:gd name="connsiteX19" fmla="*/ 295553 w 1879200"/>
              <a:gd name="connsiteY19" fmla="*/ 373473 h 21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79200" h="2145600">
                <a:moveTo>
                  <a:pt x="937041" y="0"/>
                </a:moveTo>
                <a:lnTo>
                  <a:pt x="1733319" y="463591"/>
                </a:lnTo>
                <a:lnTo>
                  <a:pt x="1764788" y="481785"/>
                </a:lnTo>
                <a:cubicBezTo>
                  <a:pt x="1833511" y="521517"/>
                  <a:pt x="1873998" y="591420"/>
                  <a:pt x="1879200" y="665141"/>
                </a:cubicBezTo>
                <a:lnTo>
                  <a:pt x="1878589" y="688414"/>
                </a:lnTo>
                <a:lnTo>
                  <a:pt x="1878589" y="1458435"/>
                </a:lnTo>
                <a:lnTo>
                  <a:pt x="1879200" y="1481688"/>
                </a:lnTo>
                <a:cubicBezTo>
                  <a:pt x="1873998" y="1555409"/>
                  <a:pt x="1833511" y="1625309"/>
                  <a:pt x="1764788" y="1665044"/>
                </a:cubicBezTo>
                <a:lnTo>
                  <a:pt x="1565692" y="1780156"/>
                </a:lnTo>
                <a:lnTo>
                  <a:pt x="1565454" y="1779741"/>
                </a:lnTo>
                <a:lnTo>
                  <a:pt x="937041" y="2145600"/>
                </a:lnTo>
                <a:lnTo>
                  <a:pt x="129215" y="1675285"/>
                </a:lnTo>
                <a:lnTo>
                  <a:pt x="132128" y="1675285"/>
                </a:lnTo>
                <a:lnTo>
                  <a:pt x="114412" y="1665042"/>
                </a:lnTo>
                <a:cubicBezTo>
                  <a:pt x="45689" y="1625309"/>
                  <a:pt x="5202" y="1555409"/>
                  <a:pt x="0" y="1481686"/>
                </a:cubicBezTo>
                <a:lnTo>
                  <a:pt x="1147" y="1438013"/>
                </a:lnTo>
                <a:lnTo>
                  <a:pt x="1147" y="705210"/>
                </a:lnTo>
                <a:lnTo>
                  <a:pt x="0" y="661559"/>
                </a:lnTo>
                <a:cubicBezTo>
                  <a:pt x="5202" y="587838"/>
                  <a:pt x="45691" y="517935"/>
                  <a:pt x="114414" y="478203"/>
                </a:cubicBezTo>
                <a:lnTo>
                  <a:pt x="295553" y="37347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1080000">
            <a:noAutofit/>
          </a:bodyPr>
          <a:lstStyle>
            <a:lvl1pPr algn="ctr">
              <a:defRPr b="1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40" name="Picture Placeholder 17">
            <a:extLst>
              <a:ext uri="{FF2B5EF4-FFF2-40B4-BE49-F238E27FC236}">
                <a16:creationId xmlns:a16="http://schemas.microsoft.com/office/drawing/2014/main" id="{E55EF63C-3F00-FE44-A9C8-0EF7CD20A79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946405" y="3547652"/>
            <a:ext cx="615600" cy="568800"/>
          </a:xfrm>
          <a:noFill/>
        </p:spPr>
        <p:txBody>
          <a:bodyPr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07590978-5482-8A46-BF87-32F435053F8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391058" y="3227819"/>
            <a:ext cx="1879200" cy="2145600"/>
          </a:xfrm>
          <a:custGeom>
            <a:avLst/>
            <a:gdLst>
              <a:gd name="connsiteX0" fmla="*/ 937041 w 1879200"/>
              <a:gd name="connsiteY0" fmla="*/ 0 h 2145600"/>
              <a:gd name="connsiteX1" fmla="*/ 1733319 w 1879200"/>
              <a:gd name="connsiteY1" fmla="*/ 463591 h 2145600"/>
              <a:gd name="connsiteX2" fmla="*/ 1764788 w 1879200"/>
              <a:gd name="connsiteY2" fmla="*/ 481785 h 2145600"/>
              <a:gd name="connsiteX3" fmla="*/ 1879200 w 1879200"/>
              <a:gd name="connsiteY3" fmla="*/ 665141 h 2145600"/>
              <a:gd name="connsiteX4" fmla="*/ 1878589 w 1879200"/>
              <a:gd name="connsiteY4" fmla="*/ 688414 h 2145600"/>
              <a:gd name="connsiteX5" fmla="*/ 1878589 w 1879200"/>
              <a:gd name="connsiteY5" fmla="*/ 1458435 h 2145600"/>
              <a:gd name="connsiteX6" fmla="*/ 1879200 w 1879200"/>
              <a:gd name="connsiteY6" fmla="*/ 1481688 h 2145600"/>
              <a:gd name="connsiteX7" fmla="*/ 1764788 w 1879200"/>
              <a:gd name="connsiteY7" fmla="*/ 1665044 h 2145600"/>
              <a:gd name="connsiteX8" fmla="*/ 1565692 w 1879200"/>
              <a:gd name="connsiteY8" fmla="*/ 1780156 h 2145600"/>
              <a:gd name="connsiteX9" fmla="*/ 1565454 w 1879200"/>
              <a:gd name="connsiteY9" fmla="*/ 1779741 h 2145600"/>
              <a:gd name="connsiteX10" fmla="*/ 937041 w 1879200"/>
              <a:gd name="connsiteY10" fmla="*/ 2145600 h 2145600"/>
              <a:gd name="connsiteX11" fmla="*/ 129215 w 1879200"/>
              <a:gd name="connsiteY11" fmla="*/ 1675285 h 2145600"/>
              <a:gd name="connsiteX12" fmla="*/ 132128 w 1879200"/>
              <a:gd name="connsiteY12" fmla="*/ 1675285 h 2145600"/>
              <a:gd name="connsiteX13" fmla="*/ 114412 w 1879200"/>
              <a:gd name="connsiteY13" fmla="*/ 1665042 h 2145600"/>
              <a:gd name="connsiteX14" fmla="*/ 0 w 1879200"/>
              <a:gd name="connsiteY14" fmla="*/ 1481686 h 2145600"/>
              <a:gd name="connsiteX15" fmla="*/ 1147 w 1879200"/>
              <a:gd name="connsiteY15" fmla="*/ 1438013 h 2145600"/>
              <a:gd name="connsiteX16" fmla="*/ 1147 w 1879200"/>
              <a:gd name="connsiteY16" fmla="*/ 705210 h 2145600"/>
              <a:gd name="connsiteX17" fmla="*/ 0 w 1879200"/>
              <a:gd name="connsiteY17" fmla="*/ 661559 h 2145600"/>
              <a:gd name="connsiteX18" fmla="*/ 114414 w 1879200"/>
              <a:gd name="connsiteY18" fmla="*/ 478203 h 2145600"/>
              <a:gd name="connsiteX19" fmla="*/ 295553 w 1879200"/>
              <a:gd name="connsiteY19" fmla="*/ 373473 h 21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79200" h="2145600">
                <a:moveTo>
                  <a:pt x="937041" y="0"/>
                </a:moveTo>
                <a:lnTo>
                  <a:pt x="1733319" y="463591"/>
                </a:lnTo>
                <a:lnTo>
                  <a:pt x="1764788" y="481785"/>
                </a:lnTo>
                <a:cubicBezTo>
                  <a:pt x="1833511" y="521517"/>
                  <a:pt x="1873998" y="591420"/>
                  <a:pt x="1879200" y="665141"/>
                </a:cubicBezTo>
                <a:lnTo>
                  <a:pt x="1878589" y="688414"/>
                </a:lnTo>
                <a:lnTo>
                  <a:pt x="1878589" y="1458435"/>
                </a:lnTo>
                <a:lnTo>
                  <a:pt x="1879200" y="1481688"/>
                </a:lnTo>
                <a:cubicBezTo>
                  <a:pt x="1873998" y="1555409"/>
                  <a:pt x="1833511" y="1625309"/>
                  <a:pt x="1764788" y="1665044"/>
                </a:cubicBezTo>
                <a:lnTo>
                  <a:pt x="1565692" y="1780156"/>
                </a:lnTo>
                <a:lnTo>
                  <a:pt x="1565454" y="1779741"/>
                </a:lnTo>
                <a:lnTo>
                  <a:pt x="937041" y="2145600"/>
                </a:lnTo>
                <a:lnTo>
                  <a:pt x="129215" y="1675285"/>
                </a:lnTo>
                <a:lnTo>
                  <a:pt x="132128" y="1675285"/>
                </a:lnTo>
                <a:lnTo>
                  <a:pt x="114412" y="1665042"/>
                </a:lnTo>
                <a:cubicBezTo>
                  <a:pt x="45689" y="1625309"/>
                  <a:pt x="5202" y="1555409"/>
                  <a:pt x="0" y="1481686"/>
                </a:cubicBezTo>
                <a:lnTo>
                  <a:pt x="1147" y="1438013"/>
                </a:lnTo>
                <a:lnTo>
                  <a:pt x="1147" y="705210"/>
                </a:lnTo>
                <a:lnTo>
                  <a:pt x="0" y="661559"/>
                </a:lnTo>
                <a:cubicBezTo>
                  <a:pt x="5202" y="587838"/>
                  <a:pt x="45691" y="517935"/>
                  <a:pt x="114414" y="478203"/>
                </a:cubicBezTo>
                <a:lnTo>
                  <a:pt x="295553" y="37347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1080000">
            <a:noAutofit/>
          </a:bodyPr>
          <a:lstStyle>
            <a:lvl1pPr algn="ctr">
              <a:defRPr b="1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42" name="Picture Placeholder 17">
            <a:extLst>
              <a:ext uri="{FF2B5EF4-FFF2-40B4-BE49-F238E27FC236}">
                <a16:creationId xmlns:a16="http://schemas.microsoft.com/office/drawing/2014/main" id="{67A90A9E-19F1-474B-A2DE-21CF9CB9DF9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022858" y="3547652"/>
            <a:ext cx="615600" cy="568800"/>
          </a:xfrm>
          <a:noFill/>
        </p:spPr>
        <p:txBody>
          <a:bodyPr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9634CA11-0A2B-F946-BB9C-DF8B1BC894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6400" y="0"/>
            <a:ext cx="685800" cy="939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B3BB4D-CAC2-7641-ADCB-BF25F40B4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7080" y="1449345"/>
            <a:ext cx="3932237" cy="793376"/>
          </a:xfrm>
        </p:spPr>
        <p:txBody>
          <a:bodyPr anchor="b"/>
          <a:lstStyle>
            <a:lvl1pPr marL="0" indent="0">
              <a:buNone/>
              <a:defRPr sz="1000" u="sng">
                <a:solidFill>
                  <a:srgbClr val="EA85A8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EB804070-139C-ED4C-9DF6-A6E2C0BDD13A}"/>
              </a:ext>
            </a:extLst>
          </p:cNvPr>
          <p:cNvSpPr/>
          <p:nvPr userDrawn="1"/>
        </p:nvSpPr>
        <p:spPr>
          <a:xfrm rot="5400000">
            <a:off x="-462757" y="2108006"/>
            <a:ext cx="1332994" cy="40747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B2BD38-5ECC-A14C-8C15-6A9B626454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7080" y="2912575"/>
            <a:ext cx="3932237" cy="2937163"/>
          </a:xfrm>
        </p:spPr>
        <p:txBody>
          <a:bodyPr/>
          <a:lstStyle>
            <a:lvl1pPr>
              <a:defRPr sz="25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96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A - Picture with Caption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CE0044-ED4B-3A44-B542-58DF3322349E}"/>
              </a:ext>
            </a:extLst>
          </p:cNvPr>
          <p:cNvSpPr/>
          <p:nvPr userDrawn="1"/>
        </p:nvSpPr>
        <p:spPr>
          <a:xfrm>
            <a:off x="6098401" y="180000"/>
            <a:ext cx="3463199" cy="6498000"/>
          </a:xfrm>
          <a:prstGeom prst="rect">
            <a:avLst/>
          </a:prstGeom>
          <a:solidFill>
            <a:srgbClr val="000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5BB65F-F5C9-394E-B6C3-34103E2CF4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372000" cy="6858000"/>
          </a:xfrm>
        </p:spPr>
        <p:txBody>
          <a:bodyPr bIns="720000"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A5DDE8-AB14-4848-A2FD-1D043AF9AC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45731" y="1571693"/>
            <a:ext cx="2666357" cy="627288"/>
          </a:xfrm>
        </p:spPr>
        <p:txBody>
          <a:bodyPr>
            <a:spAutoFit/>
          </a:bodyPr>
          <a:lstStyle>
            <a:lvl1pPr>
              <a:spcAft>
                <a:spcPts val="400"/>
              </a:spcAft>
              <a:defRPr sz="1000">
                <a:solidFill>
                  <a:srgbClr val="EA85A8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C1F3215-A62E-5A46-8EBB-5188103C60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45731" y="2728140"/>
            <a:ext cx="2666357" cy="627288"/>
          </a:xfrm>
        </p:spPr>
        <p:txBody>
          <a:bodyPr>
            <a:spAutoFit/>
          </a:bodyPr>
          <a:lstStyle>
            <a:lvl1pPr>
              <a:spcAft>
                <a:spcPts val="400"/>
              </a:spcAft>
              <a:defRPr sz="1000">
                <a:solidFill>
                  <a:srgbClr val="EA85A8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16F1B14-C13D-034B-8170-8AD1A633B2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45731" y="3884587"/>
            <a:ext cx="2666357" cy="627288"/>
          </a:xfrm>
        </p:spPr>
        <p:txBody>
          <a:bodyPr>
            <a:spAutoFit/>
          </a:bodyPr>
          <a:lstStyle>
            <a:lvl1pPr>
              <a:spcAft>
                <a:spcPts val="400"/>
              </a:spcAft>
              <a:defRPr sz="1000">
                <a:solidFill>
                  <a:srgbClr val="EA85A8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99FA056D-4C49-2A45-8C67-2777D2082246}"/>
              </a:ext>
            </a:extLst>
          </p:cNvPr>
          <p:cNvSpPr/>
          <p:nvPr userDrawn="1"/>
        </p:nvSpPr>
        <p:spPr>
          <a:xfrm rot="5400000">
            <a:off x="9384589" y="3353266"/>
            <a:ext cx="495504" cy="151469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3417E03-DF74-254F-BAE4-0F5FE5CAE1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67709" y="1633538"/>
            <a:ext cx="1919492" cy="3590925"/>
          </a:xfrm>
        </p:spPr>
        <p:txBody>
          <a:bodyPr anchor="ctr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95C200A-25B1-9543-A51E-B4FC8F8AF2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6400" y="0"/>
            <a:ext cx="6858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35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A - Picture with Caption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CE0044-ED4B-3A44-B542-58DF3322349E}"/>
              </a:ext>
            </a:extLst>
          </p:cNvPr>
          <p:cNvSpPr/>
          <p:nvPr userDrawn="1"/>
        </p:nvSpPr>
        <p:spPr>
          <a:xfrm>
            <a:off x="6098401" y="180000"/>
            <a:ext cx="3463199" cy="649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08A2A174-530E-6B48-B547-4BAB4F6AD7E6}"/>
              </a:ext>
            </a:extLst>
          </p:cNvPr>
          <p:cNvSpPr/>
          <p:nvPr userDrawn="1"/>
        </p:nvSpPr>
        <p:spPr>
          <a:xfrm rot="5400000">
            <a:off x="9384589" y="3353266"/>
            <a:ext cx="495504" cy="151469"/>
          </a:xfrm>
          <a:prstGeom prst="triangl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E5BA83-978F-8744-B034-E69740D71422}"/>
              </a:ext>
            </a:extLst>
          </p:cNvPr>
          <p:cNvSpPr/>
          <p:nvPr userDrawn="1"/>
        </p:nvSpPr>
        <p:spPr>
          <a:xfrm>
            <a:off x="180000" y="180000"/>
            <a:ext cx="5914800" cy="6498000"/>
          </a:xfrm>
          <a:prstGeom prst="rect">
            <a:avLst/>
          </a:prstGeom>
          <a:solidFill>
            <a:srgbClr val="000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5BB65F-F5C9-394E-B6C3-34103E2CF4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3049200" cy="6858000"/>
          </a:xfrm>
        </p:spPr>
        <p:txBody>
          <a:bodyPr bIns="720000"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849EC0BE-808F-1D45-9BBB-39D656385D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0648" y="1571693"/>
            <a:ext cx="2666357" cy="627288"/>
          </a:xfrm>
        </p:spPr>
        <p:txBody>
          <a:bodyPr>
            <a:spAutoFit/>
          </a:bodyPr>
          <a:lstStyle>
            <a:lvl1pPr>
              <a:spcAft>
                <a:spcPts val="400"/>
              </a:spcAft>
              <a:defRPr sz="1000">
                <a:solidFill>
                  <a:srgbClr val="EA85A8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ADACC3C-852E-1B48-8B62-C795A37311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70648" y="2728140"/>
            <a:ext cx="2666357" cy="627288"/>
          </a:xfrm>
        </p:spPr>
        <p:txBody>
          <a:bodyPr>
            <a:spAutoFit/>
          </a:bodyPr>
          <a:lstStyle>
            <a:lvl1pPr>
              <a:spcAft>
                <a:spcPts val="400"/>
              </a:spcAft>
              <a:defRPr sz="1000">
                <a:solidFill>
                  <a:srgbClr val="EA85A8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485BFD62-F152-5E47-8895-9E38E299DB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70648" y="3884587"/>
            <a:ext cx="2666357" cy="627288"/>
          </a:xfrm>
        </p:spPr>
        <p:txBody>
          <a:bodyPr>
            <a:spAutoFit/>
          </a:bodyPr>
          <a:lstStyle>
            <a:lvl1pPr>
              <a:spcAft>
                <a:spcPts val="400"/>
              </a:spcAft>
              <a:defRPr sz="1000">
                <a:solidFill>
                  <a:srgbClr val="EA85A8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3417E03-DF74-254F-BAE4-0F5FE5CAE1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71934" y="1682750"/>
            <a:ext cx="2163763" cy="3590925"/>
          </a:xfrm>
        </p:spPr>
        <p:txBody>
          <a:bodyPr anchor="ctr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FC0B8068-0A4B-4840-9867-283F0DB954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75874" y="1682750"/>
            <a:ext cx="1931062" cy="3590925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EF975CB6-53AC-F646-90B8-3C19B0AC1E1B}"/>
              </a:ext>
            </a:extLst>
          </p:cNvPr>
          <p:cNvSpPr/>
          <p:nvPr userDrawn="1"/>
        </p:nvSpPr>
        <p:spPr>
          <a:xfrm rot="5400000">
            <a:off x="5908696" y="3353267"/>
            <a:ext cx="495504" cy="151469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60FBC99-A774-4344-9E0E-F4F0E42782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6400" y="0"/>
            <a:ext cx="6858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67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A - Picture with Caption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5BB65F-F5C9-394E-B6C3-34103E2CF4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80000" y="180000"/>
            <a:ext cx="11833200" cy="6498000"/>
          </a:xfrm>
        </p:spPr>
        <p:txBody>
          <a:bodyPr bIns="720000"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8A143545-C44E-604F-B489-0E1F89D4E833}"/>
              </a:ext>
            </a:extLst>
          </p:cNvPr>
          <p:cNvSpPr/>
          <p:nvPr userDrawn="1"/>
        </p:nvSpPr>
        <p:spPr>
          <a:xfrm rot="5400000">
            <a:off x="-416841" y="2145537"/>
            <a:ext cx="1200730" cy="36704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FE4C6BF-EB4F-EA41-B364-60121654F4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000" y="180000"/>
            <a:ext cx="3830400" cy="6498000"/>
          </a:xfrm>
          <a:solidFill>
            <a:schemeClr val="accent3">
              <a:alpha val="75000"/>
            </a:schemeClr>
          </a:solidFill>
        </p:spPr>
        <p:txBody>
          <a:bodyPr lIns="630000" tIns="2880000" rIns="540000"/>
          <a:lstStyle>
            <a:lvl1pPr>
              <a:lnSpc>
                <a:spcPct val="110000"/>
              </a:lnSpc>
              <a:defRPr sz="1800">
                <a:solidFill>
                  <a:schemeClr val="accent2"/>
                </a:solidFill>
              </a:defRPr>
            </a:lvl1pPr>
            <a:lvl2pPr>
              <a:defRPr sz="1000">
                <a:solidFill>
                  <a:srgbClr val="EA85A8"/>
                </a:solidFill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3586FBC-4969-C54C-9116-565F74959A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9147" y="1792800"/>
            <a:ext cx="1371600" cy="921600"/>
          </a:xfrm>
        </p:spPr>
        <p:txBody>
          <a:bodyPr bIns="540000"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BB65161-0CDC-5D48-BF0D-22BDF1A8C5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6400" y="0"/>
            <a:ext cx="6858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63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A - Picture with Caption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9D559F-7D89-3448-8327-80B240F7374E}"/>
              </a:ext>
            </a:extLst>
          </p:cNvPr>
          <p:cNvSpPr/>
          <p:nvPr userDrawn="1"/>
        </p:nvSpPr>
        <p:spPr>
          <a:xfrm>
            <a:off x="180000" y="180000"/>
            <a:ext cx="11833200" cy="6498000"/>
          </a:xfrm>
          <a:prstGeom prst="rect">
            <a:avLst/>
          </a:prstGeom>
          <a:solidFill>
            <a:srgbClr val="C0E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133C9FD-2BD1-3642-9C44-27764FE797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6400" y="0"/>
            <a:ext cx="685800" cy="9398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BAE4A8F-2F10-7140-81A4-CF2AF17CF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6834" y="1680298"/>
            <a:ext cx="5512906" cy="667965"/>
          </a:xfrm>
        </p:spPr>
        <p:txBody>
          <a:bodyPr anchor="b"/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2438EDA2-BB44-7045-9D62-1199D8FD68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4136" y="1680298"/>
            <a:ext cx="933957" cy="667965"/>
          </a:xfrm>
        </p:spPr>
        <p:txBody>
          <a:bodyPr anchor="b">
            <a:noAutofit/>
          </a:bodyPr>
          <a:lstStyle>
            <a:lvl1pPr algn="l">
              <a:defRPr sz="2800" b="1">
                <a:solidFill>
                  <a:srgbClr val="80D5F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BC791024-5C24-DD4F-8776-FA5744FF96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4135" y="2314712"/>
            <a:ext cx="6015605" cy="2219705"/>
          </a:xfrm>
        </p:spPr>
        <p:txBody>
          <a:bodyPr lIns="0" tIns="0" anchor="t">
            <a:noAutofit/>
          </a:bodyPr>
          <a:lstStyle>
            <a:lvl1pPr algn="l">
              <a:defRPr sz="17800" spc="-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00%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ED7887-DD0D-7A4E-A31E-6874B502E0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03775" y="4655103"/>
            <a:ext cx="6015965" cy="13771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4D9FE7D7-4B5A-2D42-BF41-C9CBA128FA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0560" y="1514811"/>
            <a:ext cx="3347120" cy="3816186"/>
          </a:xfrm>
          <a:custGeom>
            <a:avLst/>
            <a:gdLst>
              <a:gd name="connsiteX0" fmla="*/ 1150601 w 2307486"/>
              <a:gd name="connsiteY0" fmla="*/ 0 h 2630858"/>
              <a:gd name="connsiteX1" fmla="*/ 2128358 w 2307486"/>
              <a:gd name="connsiteY1" fmla="*/ 568438 h 2630858"/>
              <a:gd name="connsiteX2" fmla="*/ 2166998 w 2307486"/>
              <a:gd name="connsiteY2" fmla="*/ 590747 h 2630858"/>
              <a:gd name="connsiteX3" fmla="*/ 2307486 w 2307486"/>
              <a:gd name="connsiteY3" fmla="*/ 815572 h 2630858"/>
              <a:gd name="connsiteX4" fmla="*/ 2306735 w 2307486"/>
              <a:gd name="connsiteY4" fmla="*/ 844109 h 2630858"/>
              <a:gd name="connsiteX5" fmla="*/ 2306735 w 2307486"/>
              <a:gd name="connsiteY5" fmla="*/ 1788281 h 2630858"/>
              <a:gd name="connsiteX6" fmla="*/ 2307486 w 2307486"/>
              <a:gd name="connsiteY6" fmla="*/ 1816793 h 2630858"/>
              <a:gd name="connsiteX7" fmla="*/ 2166998 w 2307486"/>
              <a:gd name="connsiteY7" fmla="*/ 2041617 h 2630858"/>
              <a:gd name="connsiteX8" fmla="*/ 1922527 w 2307486"/>
              <a:gd name="connsiteY8" fmla="*/ 2182763 h 2630858"/>
              <a:gd name="connsiteX9" fmla="*/ 1922234 w 2307486"/>
              <a:gd name="connsiteY9" fmla="*/ 2182255 h 2630858"/>
              <a:gd name="connsiteX10" fmla="*/ 1150601 w 2307486"/>
              <a:gd name="connsiteY10" fmla="*/ 2630858 h 2630858"/>
              <a:gd name="connsiteX11" fmla="*/ 158664 w 2307486"/>
              <a:gd name="connsiteY11" fmla="*/ 2054175 h 2630858"/>
              <a:gd name="connsiteX12" fmla="*/ 162241 w 2307486"/>
              <a:gd name="connsiteY12" fmla="*/ 2054175 h 2630858"/>
              <a:gd name="connsiteX13" fmla="*/ 140488 w 2307486"/>
              <a:gd name="connsiteY13" fmla="*/ 2041615 h 2630858"/>
              <a:gd name="connsiteX14" fmla="*/ 0 w 2307486"/>
              <a:gd name="connsiteY14" fmla="*/ 1816791 h 2630858"/>
              <a:gd name="connsiteX15" fmla="*/ 1409 w 2307486"/>
              <a:gd name="connsiteY15" fmla="*/ 1763240 h 2630858"/>
              <a:gd name="connsiteX16" fmla="*/ 1409 w 2307486"/>
              <a:gd name="connsiteY16" fmla="*/ 864703 h 2630858"/>
              <a:gd name="connsiteX17" fmla="*/ 0 w 2307486"/>
              <a:gd name="connsiteY17" fmla="*/ 811180 h 2630858"/>
              <a:gd name="connsiteX18" fmla="*/ 140490 w 2307486"/>
              <a:gd name="connsiteY18" fmla="*/ 586355 h 2630858"/>
              <a:gd name="connsiteX19" fmla="*/ 362912 w 2307486"/>
              <a:gd name="connsiteY19" fmla="*/ 457939 h 2630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07486" h="2630858">
                <a:moveTo>
                  <a:pt x="1150601" y="0"/>
                </a:moveTo>
                <a:lnTo>
                  <a:pt x="2128358" y="568438"/>
                </a:lnTo>
                <a:lnTo>
                  <a:pt x="2166998" y="590747"/>
                </a:lnTo>
                <a:cubicBezTo>
                  <a:pt x="2251384" y="639466"/>
                  <a:pt x="2301098" y="725177"/>
                  <a:pt x="2307486" y="815572"/>
                </a:cubicBezTo>
                <a:lnTo>
                  <a:pt x="2306735" y="844109"/>
                </a:lnTo>
                <a:lnTo>
                  <a:pt x="2306735" y="1788281"/>
                </a:lnTo>
                <a:lnTo>
                  <a:pt x="2307486" y="1816793"/>
                </a:lnTo>
                <a:cubicBezTo>
                  <a:pt x="2301098" y="1907187"/>
                  <a:pt x="2251384" y="1992896"/>
                  <a:pt x="2166998" y="2041617"/>
                </a:cubicBezTo>
                <a:lnTo>
                  <a:pt x="1922527" y="2182763"/>
                </a:lnTo>
                <a:lnTo>
                  <a:pt x="1922234" y="2182255"/>
                </a:lnTo>
                <a:lnTo>
                  <a:pt x="1150601" y="2630858"/>
                </a:lnTo>
                <a:lnTo>
                  <a:pt x="158664" y="2054175"/>
                </a:lnTo>
                <a:lnTo>
                  <a:pt x="162241" y="2054175"/>
                </a:lnTo>
                <a:lnTo>
                  <a:pt x="140488" y="2041615"/>
                </a:lnTo>
                <a:cubicBezTo>
                  <a:pt x="56102" y="1992896"/>
                  <a:pt x="6388" y="1907187"/>
                  <a:pt x="0" y="1816791"/>
                </a:cubicBezTo>
                <a:lnTo>
                  <a:pt x="1409" y="1763240"/>
                </a:lnTo>
                <a:lnTo>
                  <a:pt x="1409" y="864703"/>
                </a:lnTo>
                <a:lnTo>
                  <a:pt x="0" y="811180"/>
                </a:lnTo>
                <a:cubicBezTo>
                  <a:pt x="6388" y="720785"/>
                  <a:pt x="56104" y="635074"/>
                  <a:pt x="140490" y="586355"/>
                </a:cubicBezTo>
                <a:lnTo>
                  <a:pt x="362912" y="45793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40000" anchor="ctr">
            <a:noAutofit/>
          </a:bodyPr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935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A - Support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CD2516B-514A-A143-B3DF-6B39C7CDD99B}"/>
              </a:ext>
            </a:extLst>
          </p:cNvPr>
          <p:cNvSpPr/>
          <p:nvPr userDrawn="1"/>
        </p:nvSpPr>
        <p:spPr>
          <a:xfrm>
            <a:off x="180000" y="180000"/>
            <a:ext cx="11833200" cy="436636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A4F18D9-3D7D-3945-886A-29EA931DA4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6400" y="0"/>
            <a:ext cx="685800" cy="939800"/>
          </a:xfrm>
          <a:prstGeom prst="rect">
            <a:avLst/>
          </a:prstGeom>
        </p:spPr>
      </p:pic>
      <p:sp>
        <p:nvSpPr>
          <p:cNvPr id="8" name="Triangle 7">
            <a:extLst>
              <a:ext uri="{FF2B5EF4-FFF2-40B4-BE49-F238E27FC236}">
                <a16:creationId xmlns:a16="http://schemas.microsoft.com/office/drawing/2014/main" id="{45D011FF-133F-C64B-82C2-986908159AD7}"/>
              </a:ext>
            </a:extLst>
          </p:cNvPr>
          <p:cNvSpPr/>
          <p:nvPr userDrawn="1"/>
        </p:nvSpPr>
        <p:spPr>
          <a:xfrm>
            <a:off x="5355560" y="6405314"/>
            <a:ext cx="1480881" cy="45268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588E03-5666-474B-8186-259120C2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941"/>
            <a:ext cx="10515600" cy="1073932"/>
          </a:xfrm>
        </p:spPr>
        <p:txBody>
          <a:bodyPr anchor="b"/>
          <a:lstStyle>
            <a:lvl1pPr algn="ctr"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9785B4-97D1-1445-8377-506E54D3D6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06418" y="2692608"/>
            <a:ext cx="2871787" cy="1511924"/>
          </a:xfrm>
        </p:spPr>
        <p:txBody>
          <a:bodyPr/>
          <a:lstStyle>
            <a:lvl1pPr algn="ctr">
              <a:defRPr sz="2500" b="1">
                <a:solidFill>
                  <a:schemeClr val="accent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Section heading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33ABC78B-AE05-DC44-B066-C242637CE92E}"/>
              </a:ext>
            </a:extLst>
          </p:cNvPr>
          <p:cNvSpPr/>
          <p:nvPr userDrawn="1"/>
        </p:nvSpPr>
        <p:spPr>
          <a:xfrm>
            <a:off x="2735574" y="4376194"/>
            <a:ext cx="613474" cy="1875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AA2B763-3077-2D49-B63E-75E712D384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02497" y="4973638"/>
            <a:ext cx="1479628" cy="1114425"/>
          </a:xfrm>
        </p:spPr>
        <p:txBody>
          <a:bodyPr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79094BC-7962-174B-81CA-31E5EF91D4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0107" y="2692608"/>
            <a:ext cx="2871787" cy="1511924"/>
          </a:xfrm>
        </p:spPr>
        <p:txBody>
          <a:bodyPr/>
          <a:lstStyle>
            <a:lvl1pPr algn="ctr">
              <a:defRPr sz="2500" b="1">
                <a:solidFill>
                  <a:schemeClr val="accent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Section heading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18F33BFA-B914-154B-BB00-DFD8A0F3761E}"/>
              </a:ext>
            </a:extLst>
          </p:cNvPr>
          <p:cNvSpPr/>
          <p:nvPr userDrawn="1"/>
        </p:nvSpPr>
        <p:spPr>
          <a:xfrm>
            <a:off x="5789263" y="4376194"/>
            <a:ext cx="613474" cy="1875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B6F45527-7523-AF4C-B0EB-D69899AA43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6186" y="4973638"/>
            <a:ext cx="1479628" cy="1114425"/>
          </a:xfrm>
        </p:spPr>
        <p:txBody>
          <a:bodyPr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6211092F-40EA-8E40-9C03-2F90FF6B16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9912" y="2692608"/>
            <a:ext cx="2871787" cy="1511924"/>
          </a:xfrm>
        </p:spPr>
        <p:txBody>
          <a:bodyPr/>
          <a:lstStyle>
            <a:lvl1pPr algn="ctr">
              <a:defRPr sz="2500" b="1">
                <a:solidFill>
                  <a:schemeClr val="accent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Section heading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5F7E1D42-492C-854A-A228-F9ACC7729386}"/>
              </a:ext>
            </a:extLst>
          </p:cNvPr>
          <p:cNvSpPr/>
          <p:nvPr userDrawn="1"/>
        </p:nvSpPr>
        <p:spPr>
          <a:xfrm>
            <a:off x="8839068" y="4376194"/>
            <a:ext cx="613474" cy="1875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DF379EF5-267D-1A41-9307-56701D801E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05991" y="4973638"/>
            <a:ext cx="1479628" cy="1114425"/>
          </a:xfrm>
        </p:spPr>
        <p:txBody>
          <a:bodyPr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4406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A - En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533F19-EA07-3F40-9145-DAD007D364A3}"/>
              </a:ext>
            </a:extLst>
          </p:cNvPr>
          <p:cNvSpPr/>
          <p:nvPr userDrawn="1"/>
        </p:nvSpPr>
        <p:spPr>
          <a:xfrm>
            <a:off x="180000" y="1650830"/>
            <a:ext cx="11833200" cy="50271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45D011FF-133F-C64B-82C2-986908159AD7}"/>
              </a:ext>
            </a:extLst>
          </p:cNvPr>
          <p:cNvSpPr/>
          <p:nvPr userDrawn="1"/>
        </p:nvSpPr>
        <p:spPr>
          <a:xfrm>
            <a:off x="5355560" y="6405314"/>
            <a:ext cx="1480881" cy="45268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588E03-5666-474B-8186-259120C2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1525"/>
            <a:ext cx="10515600" cy="1325563"/>
          </a:xfrm>
        </p:spPr>
        <p:txBody>
          <a:bodyPr anchor="b"/>
          <a:lstStyle>
            <a:lvl1pPr algn="ctr">
              <a:defRPr sz="30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297425B-DE6A-1A4E-995B-56E59F6D913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03236" y="5121115"/>
            <a:ext cx="5585528" cy="452686"/>
          </a:xfrm>
        </p:spPr>
        <p:txBody>
          <a:bodyPr anchor="t"/>
          <a:lstStyle>
            <a:lvl1pPr marL="0" indent="0" algn="ctr">
              <a:buNone/>
              <a:defRPr sz="1800">
                <a:solidFill>
                  <a:srgbClr val="9D9D9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www.tsa-voice.org.uk</a:t>
            </a:r>
            <a:endParaRPr lang="en-GB" dirty="0"/>
          </a:p>
        </p:txBody>
      </p:sp>
      <p:pic>
        <p:nvPicPr>
          <p:cNvPr id="7" name="Picture 6" descr="A picture containing text, sign, businesscard&#10;&#10;Description automatically generated">
            <a:extLst>
              <a:ext uri="{FF2B5EF4-FFF2-40B4-BE49-F238E27FC236}">
                <a16:creationId xmlns:a16="http://schemas.microsoft.com/office/drawing/2014/main" id="{5DF5F4F2-6783-754B-9614-DA819CE3CD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2898" y="1049411"/>
            <a:ext cx="1446204" cy="158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99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A - En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533F19-EA07-3F40-9145-DAD007D364A3}"/>
              </a:ext>
            </a:extLst>
          </p:cNvPr>
          <p:cNvSpPr/>
          <p:nvPr userDrawn="1"/>
        </p:nvSpPr>
        <p:spPr>
          <a:xfrm>
            <a:off x="180000" y="180000"/>
            <a:ext cx="11833200" cy="24965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0198D79D-EA99-DF43-8CEE-1E7144E4C82C}"/>
              </a:ext>
            </a:extLst>
          </p:cNvPr>
          <p:cNvSpPr/>
          <p:nvPr userDrawn="1"/>
        </p:nvSpPr>
        <p:spPr>
          <a:xfrm rot="10800000">
            <a:off x="5528578" y="0"/>
            <a:ext cx="1134844" cy="34690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, sign, businesscard&#10;&#10;Description automatically generated">
            <a:extLst>
              <a:ext uri="{FF2B5EF4-FFF2-40B4-BE49-F238E27FC236}">
                <a16:creationId xmlns:a16="http://schemas.microsoft.com/office/drawing/2014/main" id="{DC5E8AA6-175F-6641-9F41-76ECAD6F63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2898" y="2007352"/>
            <a:ext cx="1446204" cy="15894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2FD9EC-5409-944B-B116-FDBA799F34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844085"/>
            <a:ext cx="10515600" cy="1325563"/>
          </a:xfrm>
        </p:spPr>
        <p:txBody>
          <a:bodyPr anchor="b"/>
          <a:lstStyle>
            <a:lvl1pPr algn="ctr">
              <a:defRPr sz="7500" b="1" spc="-200" baseline="0"/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C25C4F1-303F-FD47-B99D-D4E9077F40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03236" y="5268876"/>
            <a:ext cx="5585528" cy="722489"/>
          </a:xfrm>
        </p:spPr>
        <p:txBody>
          <a:bodyPr anchor="t"/>
          <a:lstStyle>
            <a:lvl1pPr marL="0" indent="0" algn="ctr">
              <a:buNone/>
              <a:defRPr sz="1800">
                <a:solidFill>
                  <a:srgbClr val="9D9D9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www.tsa-voice.org.uk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558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A - Title 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7F2869D-BF56-2D46-822C-C4148C6C7690}"/>
              </a:ext>
            </a:extLst>
          </p:cNvPr>
          <p:cNvSpPr/>
          <p:nvPr userDrawn="1"/>
        </p:nvSpPr>
        <p:spPr>
          <a:xfrm>
            <a:off x="180000" y="180000"/>
            <a:ext cx="11833200" cy="649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2114BE7-E80F-9447-A32F-F063AABB71F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80041" y="1668523"/>
            <a:ext cx="5733159" cy="5009477"/>
          </a:xfrm>
          <a:custGeom>
            <a:avLst/>
            <a:gdLst>
              <a:gd name="connsiteX0" fmla="*/ 3135975 w 5733159"/>
              <a:gd name="connsiteY0" fmla="*/ 0 h 5009477"/>
              <a:gd name="connsiteX1" fmla="*/ 3542736 w 5733159"/>
              <a:gd name="connsiteY1" fmla="*/ 236479 h 5009477"/>
              <a:gd name="connsiteX2" fmla="*/ 3948965 w 5733159"/>
              <a:gd name="connsiteY2" fmla="*/ 310 h 5009477"/>
              <a:gd name="connsiteX3" fmla="*/ 5733158 w 5733159"/>
              <a:gd name="connsiteY3" fmla="*/ 1037586 h 5009477"/>
              <a:gd name="connsiteX4" fmla="*/ 5733159 w 5733159"/>
              <a:gd name="connsiteY4" fmla="*/ 5009477 h 5009477"/>
              <a:gd name="connsiteX5" fmla="*/ 4338 w 5733159"/>
              <a:gd name="connsiteY5" fmla="*/ 5009477 h 5009477"/>
              <a:gd name="connsiteX6" fmla="*/ 4339 w 5733159"/>
              <a:gd name="connsiteY6" fmla="*/ 2425878 h 5009477"/>
              <a:gd name="connsiteX7" fmla="*/ 0 w 5733159"/>
              <a:gd name="connsiteY7" fmla="*/ 2261102 h 5009477"/>
              <a:gd name="connsiteX8" fmla="*/ 432506 w 5733159"/>
              <a:gd name="connsiteY8" fmla="*/ 1568961 h 5009477"/>
              <a:gd name="connsiteX9" fmla="*/ 1117251 w 5733159"/>
              <a:gd name="connsiteY9" fmla="*/ 1173625 h 500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33159" h="5009477">
                <a:moveTo>
                  <a:pt x="3135975" y="0"/>
                </a:moveTo>
                <a:lnTo>
                  <a:pt x="3542736" y="236479"/>
                </a:lnTo>
                <a:lnTo>
                  <a:pt x="3948965" y="310"/>
                </a:lnTo>
                <a:lnTo>
                  <a:pt x="5733158" y="1037586"/>
                </a:lnTo>
                <a:lnTo>
                  <a:pt x="5733159" y="5009477"/>
                </a:lnTo>
                <a:lnTo>
                  <a:pt x="4338" y="5009477"/>
                </a:lnTo>
                <a:lnTo>
                  <a:pt x="4339" y="2425878"/>
                </a:lnTo>
                <a:lnTo>
                  <a:pt x="0" y="2261102"/>
                </a:lnTo>
                <a:cubicBezTo>
                  <a:pt x="19668" y="1982816"/>
                  <a:pt x="172720" y="1718951"/>
                  <a:pt x="432506" y="1568961"/>
                </a:cubicBezTo>
                <a:lnTo>
                  <a:pt x="1117251" y="1173625"/>
                </a:lnTo>
                <a:close/>
              </a:path>
            </a:pathLst>
          </a:custGeom>
          <a:noFill/>
        </p:spPr>
        <p:txBody>
          <a:bodyPr wrap="square" bIns="720000" anchor="ctr">
            <a:noAutofit/>
          </a:bodyPr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38FE0EC2-D52C-F44E-9497-2A0AF7AE7E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7200" y="0"/>
            <a:ext cx="1816100" cy="190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F2410E-84E0-374C-8FAC-AEE821559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0046" y="2597561"/>
            <a:ext cx="4087660" cy="1655762"/>
          </a:xfrm>
        </p:spPr>
        <p:txBody>
          <a:bodyPr anchor="b"/>
          <a:lstStyle>
            <a:lvl1pPr algn="l"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88EC5C-8752-C14B-B677-11084FDF8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0046" y="4378288"/>
            <a:ext cx="4087660" cy="1246259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47F31B1-C864-3048-93AD-42DA13C02A7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570046" y="1725191"/>
            <a:ext cx="4087660" cy="722489"/>
          </a:xfrm>
          <a:ln>
            <a:noFill/>
          </a:ln>
        </p:spPr>
        <p:txBody>
          <a:bodyPr anchor="b"/>
          <a:lstStyle>
            <a:lvl1pPr marL="0" indent="0">
              <a:buNone/>
              <a:defRPr sz="1000" u="sng" strike="noStrike" baseline="0">
                <a:ln>
                  <a:noFill/>
                </a:ln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48825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A - Blank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4242242E-E6C6-AA45-B99D-37984E63DD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6400" y="0"/>
            <a:ext cx="6858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8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A - Blank-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A1988F-9E9E-564B-AAE8-E8A6376BDC26}"/>
              </a:ext>
            </a:extLst>
          </p:cNvPr>
          <p:cNvSpPr/>
          <p:nvPr userDrawn="1"/>
        </p:nvSpPr>
        <p:spPr>
          <a:xfrm>
            <a:off x="180000" y="180000"/>
            <a:ext cx="11833200" cy="649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4242242E-E6C6-AA45-B99D-37984E63DD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6400" y="0"/>
            <a:ext cx="6858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50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A - Blank-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A1988F-9E9E-564B-AAE8-E8A6376BDC26}"/>
              </a:ext>
            </a:extLst>
          </p:cNvPr>
          <p:cNvSpPr/>
          <p:nvPr userDrawn="1"/>
        </p:nvSpPr>
        <p:spPr>
          <a:xfrm>
            <a:off x="180000" y="180000"/>
            <a:ext cx="11833200" cy="649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4242242E-E6C6-AA45-B99D-37984E63DD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6400" y="0"/>
            <a:ext cx="6858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57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A - Blank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A1988F-9E9E-564B-AAE8-E8A6376BDC26}"/>
              </a:ext>
            </a:extLst>
          </p:cNvPr>
          <p:cNvSpPr/>
          <p:nvPr userDrawn="1"/>
        </p:nvSpPr>
        <p:spPr>
          <a:xfrm>
            <a:off x="180000" y="180000"/>
            <a:ext cx="11833200" cy="6498000"/>
          </a:xfrm>
          <a:prstGeom prst="rect">
            <a:avLst/>
          </a:prstGeom>
          <a:solidFill>
            <a:srgbClr val="D9F2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4242242E-E6C6-AA45-B99D-37984E63DD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6400" y="0"/>
            <a:ext cx="6858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408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A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706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1338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picture containing businesscard&#10;&#10;Description generated with high confidence">
            <a:extLst>
              <a:ext uri="{FF2B5EF4-FFF2-40B4-BE49-F238E27FC236}">
                <a16:creationId xmlns:a16="http://schemas.microsoft.com/office/drawing/2014/main" id="{406838B0-5949-4121-9EFC-583F7A6F17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488" y="5784850"/>
            <a:ext cx="865187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63363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A - 5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1968009-FED2-BE49-BD1D-611272C9BB11}"/>
              </a:ext>
            </a:extLst>
          </p:cNvPr>
          <p:cNvSpPr/>
          <p:nvPr userDrawn="1"/>
        </p:nvSpPr>
        <p:spPr>
          <a:xfrm>
            <a:off x="180000" y="180000"/>
            <a:ext cx="11833200" cy="649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B5EE806-BCEA-E945-9256-F3B4CD6759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6400" y="0"/>
            <a:ext cx="685800" cy="939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DFE10E-4D00-404E-80B8-BC2968BE7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3645"/>
            <a:ext cx="10515600" cy="717550"/>
          </a:xfrm>
        </p:spPr>
        <p:txBody>
          <a:bodyPr anchor="b"/>
          <a:lstStyle>
            <a:lvl1pPr algn="ctr">
              <a:defRPr sz="2500" b="1"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6F6B2C2-AEF2-1C49-88E8-1826D4762178}"/>
              </a:ext>
            </a:extLst>
          </p:cNvPr>
          <p:cNvSpPr/>
          <p:nvPr userDrawn="1"/>
        </p:nvSpPr>
        <p:spPr>
          <a:xfrm>
            <a:off x="961200" y="2764800"/>
            <a:ext cx="1933200" cy="266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94111D-CD98-5C40-A5B4-DFD2F4949B35}"/>
              </a:ext>
            </a:extLst>
          </p:cNvPr>
          <p:cNvSpPr/>
          <p:nvPr userDrawn="1"/>
        </p:nvSpPr>
        <p:spPr>
          <a:xfrm>
            <a:off x="3045600" y="2764800"/>
            <a:ext cx="1933200" cy="266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37A31B-0E7C-9442-858A-765EDD80CF45}"/>
              </a:ext>
            </a:extLst>
          </p:cNvPr>
          <p:cNvSpPr/>
          <p:nvPr userDrawn="1"/>
        </p:nvSpPr>
        <p:spPr>
          <a:xfrm>
            <a:off x="5130000" y="2764800"/>
            <a:ext cx="1933200" cy="266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7EBCDD6-52FC-EA47-9A3F-B04886F087AA}"/>
              </a:ext>
            </a:extLst>
          </p:cNvPr>
          <p:cNvSpPr/>
          <p:nvPr userDrawn="1"/>
        </p:nvSpPr>
        <p:spPr>
          <a:xfrm>
            <a:off x="7214400" y="2764800"/>
            <a:ext cx="1933200" cy="266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7BB5C6D-7A75-0346-9E6D-1FF080C1F6B9}"/>
              </a:ext>
            </a:extLst>
          </p:cNvPr>
          <p:cNvSpPr/>
          <p:nvPr userDrawn="1"/>
        </p:nvSpPr>
        <p:spPr>
          <a:xfrm>
            <a:off x="9298800" y="2764800"/>
            <a:ext cx="1933200" cy="266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E649685-88BD-B946-9B9C-B387D55353F2}"/>
              </a:ext>
            </a:extLst>
          </p:cNvPr>
          <p:cNvSpPr/>
          <p:nvPr userDrawn="1"/>
        </p:nvSpPr>
        <p:spPr>
          <a:xfrm>
            <a:off x="1373263" y="2130612"/>
            <a:ext cx="1112235" cy="1268104"/>
          </a:xfrm>
          <a:custGeom>
            <a:avLst/>
            <a:gdLst>
              <a:gd name="connsiteX0" fmla="*/ 554603 w 1112235"/>
              <a:gd name="connsiteY0" fmla="*/ 0 h 1268104"/>
              <a:gd name="connsiteX1" fmla="*/ 1025893 w 1112235"/>
              <a:gd name="connsiteY1" fmla="*/ 273994 h 1268104"/>
              <a:gd name="connsiteX2" fmla="*/ 1044518 w 1112235"/>
              <a:gd name="connsiteY2" fmla="*/ 284747 h 1268104"/>
              <a:gd name="connsiteX3" fmla="*/ 1112235 w 1112235"/>
              <a:gd name="connsiteY3" fmla="*/ 393115 h 1268104"/>
              <a:gd name="connsiteX4" fmla="*/ 1111873 w 1112235"/>
              <a:gd name="connsiteY4" fmla="*/ 406870 h 1268104"/>
              <a:gd name="connsiteX5" fmla="*/ 1111873 w 1112235"/>
              <a:gd name="connsiteY5" fmla="*/ 861972 h 1268104"/>
              <a:gd name="connsiteX6" fmla="*/ 1112235 w 1112235"/>
              <a:gd name="connsiteY6" fmla="*/ 875715 h 1268104"/>
              <a:gd name="connsiteX7" fmla="*/ 1044518 w 1112235"/>
              <a:gd name="connsiteY7" fmla="*/ 984083 h 1268104"/>
              <a:gd name="connsiteX8" fmla="*/ 926680 w 1112235"/>
              <a:gd name="connsiteY8" fmla="*/ 1052117 h 1268104"/>
              <a:gd name="connsiteX9" fmla="*/ 926539 w 1112235"/>
              <a:gd name="connsiteY9" fmla="*/ 1051872 h 1268104"/>
              <a:gd name="connsiteX10" fmla="*/ 554603 w 1112235"/>
              <a:gd name="connsiteY10" fmla="*/ 1268104 h 1268104"/>
              <a:gd name="connsiteX11" fmla="*/ 76478 w 1112235"/>
              <a:gd name="connsiteY11" fmla="*/ 990136 h 1268104"/>
              <a:gd name="connsiteX12" fmla="*/ 78202 w 1112235"/>
              <a:gd name="connsiteY12" fmla="*/ 990136 h 1268104"/>
              <a:gd name="connsiteX13" fmla="*/ 67717 w 1112235"/>
              <a:gd name="connsiteY13" fmla="*/ 984082 h 1268104"/>
              <a:gd name="connsiteX14" fmla="*/ 0 w 1112235"/>
              <a:gd name="connsiteY14" fmla="*/ 875714 h 1268104"/>
              <a:gd name="connsiteX15" fmla="*/ 679 w 1112235"/>
              <a:gd name="connsiteY15" fmla="*/ 849902 h 1268104"/>
              <a:gd name="connsiteX16" fmla="*/ 679 w 1112235"/>
              <a:gd name="connsiteY16" fmla="*/ 416797 h 1268104"/>
              <a:gd name="connsiteX17" fmla="*/ 0 w 1112235"/>
              <a:gd name="connsiteY17" fmla="*/ 390998 h 1268104"/>
              <a:gd name="connsiteX18" fmla="*/ 67718 w 1112235"/>
              <a:gd name="connsiteY18" fmla="*/ 282630 h 1268104"/>
              <a:gd name="connsiteX19" fmla="*/ 174928 w 1112235"/>
              <a:gd name="connsiteY19" fmla="*/ 220732 h 126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12235" h="1268104">
                <a:moveTo>
                  <a:pt x="554603" y="0"/>
                </a:moveTo>
                <a:lnTo>
                  <a:pt x="1025893" y="273994"/>
                </a:lnTo>
                <a:lnTo>
                  <a:pt x="1044518" y="284747"/>
                </a:lnTo>
                <a:cubicBezTo>
                  <a:pt x="1085193" y="308230"/>
                  <a:pt x="1109156" y="349544"/>
                  <a:pt x="1112235" y="393115"/>
                </a:cubicBezTo>
                <a:lnTo>
                  <a:pt x="1111873" y="406870"/>
                </a:lnTo>
                <a:lnTo>
                  <a:pt x="1111873" y="861972"/>
                </a:lnTo>
                <a:lnTo>
                  <a:pt x="1112235" y="875715"/>
                </a:lnTo>
                <a:cubicBezTo>
                  <a:pt x="1109156" y="919286"/>
                  <a:pt x="1085193" y="960599"/>
                  <a:pt x="1044518" y="984083"/>
                </a:cubicBezTo>
                <a:lnTo>
                  <a:pt x="926680" y="1052117"/>
                </a:lnTo>
                <a:lnTo>
                  <a:pt x="926539" y="1051872"/>
                </a:lnTo>
                <a:lnTo>
                  <a:pt x="554603" y="1268104"/>
                </a:lnTo>
                <a:lnTo>
                  <a:pt x="76478" y="990136"/>
                </a:lnTo>
                <a:lnTo>
                  <a:pt x="78202" y="990136"/>
                </a:lnTo>
                <a:lnTo>
                  <a:pt x="67717" y="984082"/>
                </a:lnTo>
                <a:cubicBezTo>
                  <a:pt x="27042" y="960599"/>
                  <a:pt x="3079" y="919286"/>
                  <a:pt x="0" y="875714"/>
                </a:cubicBezTo>
                <a:lnTo>
                  <a:pt x="679" y="849902"/>
                </a:lnTo>
                <a:lnTo>
                  <a:pt x="679" y="416797"/>
                </a:lnTo>
                <a:lnTo>
                  <a:pt x="0" y="390998"/>
                </a:lnTo>
                <a:cubicBezTo>
                  <a:pt x="3079" y="347427"/>
                  <a:pt x="27043" y="306113"/>
                  <a:pt x="67718" y="282630"/>
                </a:cubicBezTo>
                <a:lnTo>
                  <a:pt x="174928" y="220732"/>
                </a:lnTo>
                <a:close/>
              </a:path>
            </a:pathLst>
          </a:custGeom>
          <a:solidFill>
            <a:srgbClr val="FB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8AC2D41A-B6E8-9C42-BC04-59B97A7A86D8}"/>
              </a:ext>
            </a:extLst>
          </p:cNvPr>
          <p:cNvSpPr/>
          <p:nvPr userDrawn="1"/>
        </p:nvSpPr>
        <p:spPr>
          <a:xfrm>
            <a:off x="3456083" y="2130612"/>
            <a:ext cx="1112235" cy="1268104"/>
          </a:xfrm>
          <a:custGeom>
            <a:avLst/>
            <a:gdLst>
              <a:gd name="connsiteX0" fmla="*/ 554603 w 1112235"/>
              <a:gd name="connsiteY0" fmla="*/ 0 h 1268104"/>
              <a:gd name="connsiteX1" fmla="*/ 1025893 w 1112235"/>
              <a:gd name="connsiteY1" fmla="*/ 273994 h 1268104"/>
              <a:gd name="connsiteX2" fmla="*/ 1044518 w 1112235"/>
              <a:gd name="connsiteY2" fmla="*/ 284747 h 1268104"/>
              <a:gd name="connsiteX3" fmla="*/ 1112235 w 1112235"/>
              <a:gd name="connsiteY3" fmla="*/ 393115 h 1268104"/>
              <a:gd name="connsiteX4" fmla="*/ 1111873 w 1112235"/>
              <a:gd name="connsiteY4" fmla="*/ 406870 h 1268104"/>
              <a:gd name="connsiteX5" fmla="*/ 1111873 w 1112235"/>
              <a:gd name="connsiteY5" fmla="*/ 861972 h 1268104"/>
              <a:gd name="connsiteX6" fmla="*/ 1112235 w 1112235"/>
              <a:gd name="connsiteY6" fmla="*/ 875715 h 1268104"/>
              <a:gd name="connsiteX7" fmla="*/ 1044518 w 1112235"/>
              <a:gd name="connsiteY7" fmla="*/ 984083 h 1268104"/>
              <a:gd name="connsiteX8" fmla="*/ 926680 w 1112235"/>
              <a:gd name="connsiteY8" fmla="*/ 1052117 h 1268104"/>
              <a:gd name="connsiteX9" fmla="*/ 926539 w 1112235"/>
              <a:gd name="connsiteY9" fmla="*/ 1051872 h 1268104"/>
              <a:gd name="connsiteX10" fmla="*/ 554603 w 1112235"/>
              <a:gd name="connsiteY10" fmla="*/ 1268104 h 1268104"/>
              <a:gd name="connsiteX11" fmla="*/ 76478 w 1112235"/>
              <a:gd name="connsiteY11" fmla="*/ 990136 h 1268104"/>
              <a:gd name="connsiteX12" fmla="*/ 78202 w 1112235"/>
              <a:gd name="connsiteY12" fmla="*/ 990136 h 1268104"/>
              <a:gd name="connsiteX13" fmla="*/ 67717 w 1112235"/>
              <a:gd name="connsiteY13" fmla="*/ 984082 h 1268104"/>
              <a:gd name="connsiteX14" fmla="*/ 0 w 1112235"/>
              <a:gd name="connsiteY14" fmla="*/ 875714 h 1268104"/>
              <a:gd name="connsiteX15" fmla="*/ 679 w 1112235"/>
              <a:gd name="connsiteY15" fmla="*/ 849902 h 1268104"/>
              <a:gd name="connsiteX16" fmla="*/ 679 w 1112235"/>
              <a:gd name="connsiteY16" fmla="*/ 416797 h 1268104"/>
              <a:gd name="connsiteX17" fmla="*/ 0 w 1112235"/>
              <a:gd name="connsiteY17" fmla="*/ 390998 h 1268104"/>
              <a:gd name="connsiteX18" fmla="*/ 67718 w 1112235"/>
              <a:gd name="connsiteY18" fmla="*/ 282630 h 1268104"/>
              <a:gd name="connsiteX19" fmla="*/ 174928 w 1112235"/>
              <a:gd name="connsiteY19" fmla="*/ 220732 h 126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12235" h="1268104">
                <a:moveTo>
                  <a:pt x="554603" y="0"/>
                </a:moveTo>
                <a:lnTo>
                  <a:pt x="1025893" y="273994"/>
                </a:lnTo>
                <a:lnTo>
                  <a:pt x="1044518" y="284747"/>
                </a:lnTo>
                <a:cubicBezTo>
                  <a:pt x="1085193" y="308230"/>
                  <a:pt x="1109156" y="349544"/>
                  <a:pt x="1112235" y="393115"/>
                </a:cubicBezTo>
                <a:lnTo>
                  <a:pt x="1111873" y="406870"/>
                </a:lnTo>
                <a:lnTo>
                  <a:pt x="1111873" y="861972"/>
                </a:lnTo>
                <a:lnTo>
                  <a:pt x="1112235" y="875715"/>
                </a:lnTo>
                <a:cubicBezTo>
                  <a:pt x="1109156" y="919286"/>
                  <a:pt x="1085193" y="960599"/>
                  <a:pt x="1044518" y="984083"/>
                </a:cubicBezTo>
                <a:lnTo>
                  <a:pt x="926680" y="1052117"/>
                </a:lnTo>
                <a:lnTo>
                  <a:pt x="926539" y="1051872"/>
                </a:lnTo>
                <a:lnTo>
                  <a:pt x="554603" y="1268104"/>
                </a:lnTo>
                <a:lnTo>
                  <a:pt x="76478" y="990136"/>
                </a:lnTo>
                <a:lnTo>
                  <a:pt x="78202" y="990136"/>
                </a:lnTo>
                <a:lnTo>
                  <a:pt x="67717" y="984082"/>
                </a:lnTo>
                <a:cubicBezTo>
                  <a:pt x="27042" y="960599"/>
                  <a:pt x="3079" y="919286"/>
                  <a:pt x="0" y="875714"/>
                </a:cubicBezTo>
                <a:lnTo>
                  <a:pt x="679" y="849902"/>
                </a:lnTo>
                <a:lnTo>
                  <a:pt x="679" y="416797"/>
                </a:lnTo>
                <a:lnTo>
                  <a:pt x="0" y="390998"/>
                </a:lnTo>
                <a:cubicBezTo>
                  <a:pt x="3079" y="347427"/>
                  <a:pt x="27043" y="306113"/>
                  <a:pt x="67718" y="282630"/>
                </a:cubicBezTo>
                <a:lnTo>
                  <a:pt x="174928" y="220732"/>
                </a:lnTo>
                <a:close/>
              </a:path>
            </a:pathLst>
          </a:custGeom>
          <a:solidFill>
            <a:srgbClr val="FB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EE90AF71-D931-FC4A-A3D7-20D9D4EDD76A}"/>
              </a:ext>
            </a:extLst>
          </p:cNvPr>
          <p:cNvSpPr/>
          <p:nvPr userDrawn="1"/>
        </p:nvSpPr>
        <p:spPr>
          <a:xfrm>
            <a:off x="5540483" y="2130612"/>
            <a:ext cx="1112235" cy="1268104"/>
          </a:xfrm>
          <a:custGeom>
            <a:avLst/>
            <a:gdLst>
              <a:gd name="connsiteX0" fmla="*/ 554603 w 1112235"/>
              <a:gd name="connsiteY0" fmla="*/ 0 h 1268104"/>
              <a:gd name="connsiteX1" fmla="*/ 1025893 w 1112235"/>
              <a:gd name="connsiteY1" fmla="*/ 273994 h 1268104"/>
              <a:gd name="connsiteX2" fmla="*/ 1044518 w 1112235"/>
              <a:gd name="connsiteY2" fmla="*/ 284747 h 1268104"/>
              <a:gd name="connsiteX3" fmla="*/ 1112235 w 1112235"/>
              <a:gd name="connsiteY3" fmla="*/ 393115 h 1268104"/>
              <a:gd name="connsiteX4" fmla="*/ 1111873 w 1112235"/>
              <a:gd name="connsiteY4" fmla="*/ 406870 h 1268104"/>
              <a:gd name="connsiteX5" fmla="*/ 1111873 w 1112235"/>
              <a:gd name="connsiteY5" fmla="*/ 861972 h 1268104"/>
              <a:gd name="connsiteX6" fmla="*/ 1112235 w 1112235"/>
              <a:gd name="connsiteY6" fmla="*/ 875715 h 1268104"/>
              <a:gd name="connsiteX7" fmla="*/ 1044518 w 1112235"/>
              <a:gd name="connsiteY7" fmla="*/ 984083 h 1268104"/>
              <a:gd name="connsiteX8" fmla="*/ 926680 w 1112235"/>
              <a:gd name="connsiteY8" fmla="*/ 1052117 h 1268104"/>
              <a:gd name="connsiteX9" fmla="*/ 926539 w 1112235"/>
              <a:gd name="connsiteY9" fmla="*/ 1051872 h 1268104"/>
              <a:gd name="connsiteX10" fmla="*/ 554603 w 1112235"/>
              <a:gd name="connsiteY10" fmla="*/ 1268104 h 1268104"/>
              <a:gd name="connsiteX11" fmla="*/ 76478 w 1112235"/>
              <a:gd name="connsiteY11" fmla="*/ 990136 h 1268104"/>
              <a:gd name="connsiteX12" fmla="*/ 78202 w 1112235"/>
              <a:gd name="connsiteY12" fmla="*/ 990136 h 1268104"/>
              <a:gd name="connsiteX13" fmla="*/ 67717 w 1112235"/>
              <a:gd name="connsiteY13" fmla="*/ 984082 h 1268104"/>
              <a:gd name="connsiteX14" fmla="*/ 0 w 1112235"/>
              <a:gd name="connsiteY14" fmla="*/ 875714 h 1268104"/>
              <a:gd name="connsiteX15" fmla="*/ 679 w 1112235"/>
              <a:gd name="connsiteY15" fmla="*/ 849902 h 1268104"/>
              <a:gd name="connsiteX16" fmla="*/ 679 w 1112235"/>
              <a:gd name="connsiteY16" fmla="*/ 416797 h 1268104"/>
              <a:gd name="connsiteX17" fmla="*/ 0 w 1112235"/>
              <a:gd name="connsiteY17" fmla="*/ 390998 h 1268104"/>
              <a:gd name="connsiteX18" fmla="*/ 67718 w 1112235"/>
              <a:gd name="connsiteY18" fmla="*/ 282630 h 1268104"/>
              <a:gd name="connsiteX19" fmla="*/ 174928 w 1112235"/>
              <a:gd name="connsiteY19" fmla="*/ 220732 h 126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12235" h="1268104">
                <a:moveTo>
                  <a:pt x="554603" y="0"/>
                </a:moveTo>
                <a:lnTo>
                  <a:pt x="1025893" y="273994"/>
                </a:lnTo>
                <a:lnTo>
                  <a:pt x="1044518" y="284747"/>
                </a:lnTo>
                <a:cubicBezTo>
                  <a:pt x="1085193" y="308230"/>
                  <a:pt x="1109156" y="349544"/>
                  <a:pt x="1112235" y="393115"/>
                </a:cubicBezTo>
                <a:lnTo>
                  <a:pt x="1111873" y="406870"/>
                </a:lnTo>
                <a:lnTo>
                  <a:pt x="1111873" y="861972"/>
                </a:lnTo>
                <a:lnTo>
                  <a:pt x="1112235" y="875715"/>
                </a:lnTo>
                <a:cubicBezTo>
                  <a:pt x="1109156" y="919286"/>
                  <a:pt x="1085193" y="960599"/>
                  <a:pt x="1044518" y="984083"/>
                </a:cubicBezTo>
                <a:lnTo>
                  <a:pt x="926680" y="1052117"/>
                </a:lnTo>
                <a:lnTo>
                  <a:pt x="926539" y="1051872"/>
                </a:lnTo>
                <a:lnTo>
                  <a:pt x="554603" y="1268104"/>
                </a:lnTo>
                <a:lnTo>
                  <a:pt x="76478" y="990136"/>
                </a:lnTo>
                <a:lnTo>
                  <a:pt x="78202" y="990136"/>
                </a:lnTo>
                <a:lnTo>
                  <a:pt x="67717" y="984082"/>
                </a:lnTo>
                <a:cubicBezTo>
                  <a:pt x="27042" y="960599"/>
                  <a:pt x="3079" y="919286"/>
                  <a:pt x="0" y="875714"/>
                </a:cubicBezTo>
                <a:lnTo>
                  <a:pt x="679" y="849902"/>
                </a:lnTo>
                <a:lnTo>
                  <a:pt x="679" y="416797"/>
                </a:lnTo>
                <a:lnTo>
                  <a:pt x="0" y="390998"/>
                </a:lnTo>
                <a:cubicBezTo>
                  <a:pt x="3079" y="347427"/>
                  <a:pt x="27043" y="306113"/>
                  <a:pt x="67718" y="282630"/>
                </a:cubicBezTo>
                <a:lnTo>
                  <a:pt x="174928" y="220732"/>
                </a:lnTo>
                <a:close/>
              </a:path>
            </a:pathLst>
          </a:custGeom>
          <a:solidFill>
            <a:srgbClr val="FB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E54CCEF0-3E05-9943-B848-E1B73914FB4C}"/>
              </a:ext>
            </a:extLst>
          </p:cNvPr>
          <p:cNvSpPr/>
          <p:nvPr userDrawn="1"/>
        </p:nvSpPr>
        <p:spPr>
          <a:xfrm>
            <a:off x="7624883" y="2130612"/>
            <a:ext cx="1112235" cy="1268104"/>
          </a:xfrm>
          <a:custGeom>
            <a:avLst/>
            <a:gdLst>
              <a:gd name="connsiteX0" fmla="*/ 554603 w 1112235"/>
              <a:gd name="connsiteY0" fmla="*/ 0 h 1268104"/>
              <a:gd name="connsiteX1" fmla="*/ 1025893 w 1112235"/>
              <a:gd name="connsiteY1" fmla="*/ 273994 h 1268104"/>
              <a:gd name="connsiteX2" fmla="*/ 1044518 w 1112235"/>
              <a:gd name="connsiteY2" fmla="*/ 284747 h 1268104"/>
              <a:gd name="connsiteX3" fmla="*/ 1112235 w 1112235"/>
              <a:gd name="connsiteY3" fmla="*/ 393115 h 1268104"/>
              <a:gd name="connsiteX4" fmla="*/ 1111873 w 1112235"/>
              <a:gd name="connsiteY4" fmla="*/ 406870 h 1268104"/>
              <a:gd name="connsiteX5" fmla="*/ 1111873 w 1112235"/>
              <a:gd name="connsiteY5" fmla="*/ 861972 h 1268104"/>
              <a:gd name="connsiteX6" fmla="*/ 1112235 w 1112235"/>
              <a:gd name="connsiteY6" fmla="*/ 875715 h 1268104"/>
              <a:gd name="connsiteX7" fmla="*/ 1044518 w 1112235"/>
              <a:gd name="connsiteY7" fmla="*/ 984083 h 1268104"/>
              <a:gd name="connsiteX8" fmla="*/ 926680 w 1112235"/>
              <a:gd name="connsiteY8" fmla="*/ 1052117 h 1268104"/>
              <a:gd name="connsiteX9" fmla="*/ 926539 w 1112235"/>
              <a:gd name="connsiteY9" fmla="*/ 1051872 h 1268104"/>
              <a:gd name="connsiteX10" fmla="*/ 554603 w 1112235"/>
              <a:gd name="connsiteY10" fmla="*/ 1268104 h 1268104"/>
              <a:gd name="connsiteX11" fmla="*/ 76478 w 1112235"/>
              <a:gd name="connsiteY11" fmla="*/ 990136 h 1268104"/>
              <a:gd name="connsiteX12" fmla="*/ 78202 w 1112235"/>
              <a:gd name="connsiteY12" fmla="*/ 990136 h 1268104"/>
              <a:gd name="connsiteX13" fmla="*/ 67717 w 1112235"/>
              <a:gd name="connsiteY13" fmla="*/ 984082 h 1268104"/>
              <a:gd name="connsiteX14" fmla="*/ 0 w 1112235"/>
              <a:gd name="connsiteY14" fmla="*/ 875714 h 1268104"/>
              <a:gd name="connsiteX15" fmla="*/ 679 w 1112235"/>
              <a:gd name="connsiteY15" fmla="*/ 849902 h 1268104"/>
              <a:gd name="connsiteX16" fmla="*/ 679 w 1112235"/>
              <a:gd name="connsiteY16" fmla="*/ 416797 h 1268104"/>
              <a:gd name="connsiteX17" fmla="*/ 0 w 1112235"/>
              <a:gd name="connsiteY17" fmla="*/ 390998 h 1268104"/>
              <a:gd name="connsiteX18" fmla="*/ 67718 w 1112235"/>
              <a:gd name="connsiteY18" fmla="*/ 282630 h 1268104"/>
              <a:gd name="connsiteX19" fmla="*/ 174928 w 1112235"/>
              <a:gd name="connsiteY19" fmla="*/ 220732 h 126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12235" h="1268104">
                <a:moveTo>
                  <a:pt x="554603" y="0"/>
                </a:moveTo>
                <a:lnTo>
                  <a:pt x="1025893" y="273994"/>
                </a:lnTo>
                <a:lnTo>
                  <a:pt x="1044518" y="284747"/>
                </a:lnTo>
                <a:cubicBezTo>
                  <a:pt x="1085193" y="308230"/>
                  <a:pt x="1109156" y="349544"/>
                  <a:pt x="1112235" y="393115"/>
                </a:cubicBezTo>
                <a:lnTo>
                  <a:pt x="1111873" y="406870"/>
                </a:lnTo>
                <a:lnTo>
                  <a:pt x="1111873" y="861972"/>
                </a:lnTo>
                <a:lnTo>
                  <a:pt x="1112235" y="875715"/>
                </a:lnTo>
                <a:cubicBezTo>
                  <a:pt x="1109156" y="919286"/>
                  <a:pt x="1085193" y="960599"/>
                  <a:pt x="1044518" y="984083"/>
                </a:cubicBezTo>
                <a:lnTo>
                  <a:pt x="926680" y="1052117"/>
                </a:lnTo>
                <a:lnTo>
                  <a:pt x="926539" y="1051872"/>
                </a:lnTo>
                <a:lnTo>
                  <a:pt x="554603" y="1268104"/>
                </a:lnTo>
                <a:lnTo>
                  <a:pt x="76478" y="990136"/>
                </a:lnTo>
                <a:lnTo>
                  <a:pt x="78202" y="990136"/>
                </a:lnTo>
                <a:lnTo>
                  <a:pt x="67717" y="984082"/>
                </a:lnTo>
                <a:cubicBezTo>
                  <a:pt x="27042" y="960599"/>
                  <a:pt x="3079" y="919286"/>
                  <a:pt x="0" y="875714"/>
                </a:cubicBezTo>
                <a:lnTo>
                  <a:pt x="679" y="849902"/>
                </a:lnTo>
                <a:lnTo>
                  <a:pt x="679" y="416797"/>
                </a:lnTo>
                <a:lnTo>
                  <a:pt x="0" y="390998"/>
                </a:lnTo>
                <a:cubicBezTo>
                  <a:pt x="3079" y="347427"/>
                  <a:pt x="27043" y="306113"/>
                  <a:pt x="67718" y="282630"/>
                </a:cubicBezTo>
                <a:lnTo>
                  <a:pt x="174928" y="220732"/>
                </a:lnTo>
                <a:close/>
              </a:path>
            </a:pathLst>
          </a:custGeom>
          <a:solidFill>
            <a:srgbClr val="FB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C80D5EF7-EB4F-A949-8F58-73154B849053}"/>
              </a:ext>
            </a:extLst>
          </p:cNvPr>
          <p:cNvSpPr/>
          <p:nvPr userDrawn="1"/>
        </p:nvSpPr>
        <p:spPr>
          <a:xfrm>
            <a:off x="9709283" y="2130612"/>
            <a:ext cx="1112235" cy="1268104"/>
          </a:xfrm>
          <a:custGeom>
            <a:avLst/>
            <a:gdLst>
              <a:gd name="connsiteX0" fmla="*/ 554603 w 1112235"/>
              <a:gd name="connsiteY0" fmla="*/ 0 h 1268104"/>
              <a:gd name="connsiteX1" fmla="*/ 1025893 w 1112235"/>
              <a:gd name="connsiteY1" fmla="*/ 273994 h 1268104"/>
              <a:gd name="connsiteX2" fmla="*/ 1044518 w 1112235"/>
              <a:gd name="connsiteY2" fmla="*/ 284747 h 1268104"/>
              <a:gd name="connsiteX3" fmla="*/ 1112235 w 1112235"/>
              <a:gd name="connsiteY3" fmla="*/ 393115 h 1268104"/>
              <a:gd name="connsiteX4" fmla="*/ 1111873 w 1112235"/>
              <a:gd name="connsiteY4" fmla="*/ 406870 h 1268104"/>
              <a:gd name="connsiteX5" fmla="*/ 1111873 w 1112235"/>
              <a:gd name="connsiteY5" fmla="*/ 861972 h 1268104"/>
              <a:gd name="connsiteX6" fmla="*/ 1112235 w 1112235"/>
              <a:gd name="connsiteY6" fmla="*/ 875715 h 1268104"/>
              <a:gd name="connsiteX7" fmla="*/ 1044518 w 1112235"/>
              <a:gd name="connsiteY7" fmla="*/ 984083 h 1268104"/>
              <a:gd name="connsiteX8" fmla="*/ 926680 w 1112235"/>
              <a:gd name="connsiteY8" fmla="*/ 1052117 h 1268104"/>
              <a:gd name="connsiteX9" fmla="*/ 926539 w 1112235"/>
              <a:gd name="connsiteY9" fmla="*/ 1051872 h 1268104"/>
              <a:gd name="connsiteX10" fmla="*/ 554603 w 1112235"/>
              <a:gd name="connsiteY10" fmla="*/ 1268104 h 1268104"/>
              <a:gd name="connsiteX11" fmla="*/ 76478 w 1112235"/>
              <a:gd name="connsiteY11" fmla="*/ 990136 h 1268104"/>
              <a:gd name="connsiteX12" fmla="*/ 78202 w 1112235"/>
              <a:gd name="connsiteY12" fmla="*/ 990136 h 1268104"/>
              <a:gd name="connsiteX13" fmla="*/ 67717 w 1112235"/>
              <a:gd name="connsiteY13" fmla="*/ 984082 h 1268104"/>
              <a:gd name="connsiteX14" fmla="*/ 0 w 1112235"/>
              <a:gd name="connsiteY14" fmla="*/ 875714 h 1268104"/>
              <a:gd name="connsiteX15" fmla="*/ 679 w 1112235"/>
              <a:gd name="connsiteY15" fmla="*/ 849902 h 1268104"/>
              <a:gd name="connsiteX16" fmla="*/ 679 w 1112235"/>
              <a:gd name="connsiteY16" fmla="*/ 416797 h 1268104"/>
              <a:gd name="connsiteX17" fmla="*/ 0 w 1112235"/>
              <a:gd name="connsiteY17" fmla="*/ 390998 h 1268104"/>
              <a:gd name="connsiteX18" fmla="*/ 67718 w 1112235"/>
              <a:gd name="connsiteY18" fmla="*/ 282630 h 1268104"/>
              <a:gd name="connsiteX19" fmla="*/ 174928 w 1112235"/>
              <a:gd name="connsiteY19" fmla="*/ 220732 h 126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12235" h="1268104">
                <a:moveTo>
                  <a:pt x="554603" y="0"/>
                </a:moveTo>
                <a:lnTo>
                  <a:pt x="1025893" y="273994"/>
                </a:lnTo>
                <a:lnTo>
                  <a:pt x="1044518" y="284747"/>
                </a:lnTo>
                <a:cubicBezTo>
                  <a:pt x="1085193" y="308230"/>
                  <a:pt x="1109156" y="349544"/>
                  <a:pt x="1112235" y="393115"/>
                </a:cubicBezTo>
                <a:lnTo>
                  <a:pt x="1111873" y="406870"/>
                </a:lnTo>
                <a:lnTo>
                  <a:pt x="1111873" y="861972"/>
                </a:lnTo>
                <a:lnTo>
                  <a:pt x="1112235" y="875715"/>
                </a:lnTo>
                <a:cubicBezTo>
                  <a:pt x="1109156" y="919286"/>
                  <a:pt x="1085193" y="960599"/>
                  <a:pt x="1044518" y="984083"/>
                </a:cubicBezTo>
                <a:lnTo>
                  <a:pt x="926680" y="1052117"/>
                </a:lnTo>
                <a:lnTo>
                  <a:pt x="926539" y="1051872"/>
                </a:lnTo>
                <a:lnTo>
                  <a:pt x="554603" y="1268104"/>
                </a:lnTo>
                <a:lnTo>
                  <a:pt x="76478" y="990136"/>
                </a:lnTo>
                <a:lnTo>
                  <a:pt x="78202" y="990136"/>
                </a:lnTo>
                <a:lnTo>
                  <a:pt x="67717" y="984082"/>
                </a:lnTo>
                <a:cubicBezTo>
                  <a:pt x="27042" y="960599"/>
                  <a:pt x="3079" y="919286"/>
                  <a:pt x="0" y="875714"/>
                </a:cubicBezTo>
                <a:lnTo>
                  <a:pt x="679" y="849902"/>
                </a:lnTo>
                <a:lnTo>
                  <a:pt x="679" y="416797"/>
                </a:lnTo>
                <a:lnTo>
                  <a:pt x="0" y="390998"/>
                </a:lnTo>
                <a:cubicBezTo>
                  <a:pt x="3079" y="347427"/>
                  <a:pt x="27043" y="306113"/>
                  <a:pt x="67718" y="282630"/>
                </a:cubicBezTo>
                <a:lnTo>
                  <a:pt x="174928" y="220732"/>
                </a:lnTo>
                <a:close/>
              </a:path>
            </a:pathLst>
          </a:custGeom>
          <a:solidFill>
            <a:srgbClr val="FB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BB29A-EFC9-5A49-86BE-3D5DFBD43E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1200" y="3466009"/>
            <a:ext cx="1933200" cy="2267242"/>
          </a:xfrm>
          <a:solidFill>
            <a:schemeClr val="bg1"/>
          </a:solidFill>
        </p:spPr>
        <p:txBody>
          <a:bodyPr lIns="180000" tIns="90000" rIns="180000" bIns="270000">
            <a:noAutofit/>
          </a:bodyPr>
          <a:lstStyle>
            <a:lvl1pPr algn="ctr">
              <a:defRPr sz="1800" b="1">
                <a:solidFill>
                  <a:schemeClr val="accent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FE394ED-4368-B44D-ADAA-3BB3DFEA94E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045600" y="3466009"/>
            <a:ext cx="1933200" cy="2267242"/>
          </a:xfrm>
          <a:solidFill>
            <a:schemeClr val="bg1"/>
          </a:solidFill>
        </p:spPr>
        <p:txBody>
          <a:bodyPr lIns="180000" tIns="90000" rIns="180000" bIns="270000">
            <a:noAutofit/>
          </a:bodyPr>
          <a:lstStyle>
            <a:lvl1pPr algn="ctr">
              <a:defRPr sz="1800" b="1">
                <a:solidFill>
                  <a:schemeClr val="accent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EC8E231-4AD5-4847-936F-A921F7D3CB4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130000" y="3466009"/>
            <a:ext cx="1933200" cy="2267242"/>
          </a:xfrm>
          <a:solidFill>
            <a:schemeClr val="bg1"/>
          </a:solidFill>
        </p:spPr>
        <p:txBody>
          <a:bodyPr lIns="180000" tIns="90000" rIns="180000" bIns="270000">
            <a:noAutofit/>
          </a:bodyPr>
          <a:lstStyle>
            <a:lvl1pPr algn="ctr">
              <a:defRPr sz="1800" b="1">
                <a:solidFill>
                  <a:schemeClr val="accent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7A09190-C733-2947-B413-077042C0B35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7214400" y="3466009"/>
            <a:ext cx="1933200" cy="2267242"/>
          </a:xfrm>
          <a:solidFill>
            <a:schemeClr val="bg1"/>
          </a:solidFill>
        </p:spPr>
        <p:txBody>
          <a:bodyPr lIns="180000" tIns="90000" rIns="180000" bIns="270000">
            <a:noAutofit/>
          </a:bodyPr>
          <a:lstStyle>
            <a:lvl1pPr algn="ctr">
              <a:defRPr sz="1800" b="1">
                <a:solidFill>
                  <a:schemeClr val="accent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6742804-5D02-3E48-BEDF-365F8760BAE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298800" y="3466009"/>
            <a:ext cx="1933200" cy="2267242"/>
          </a:xfrm>
          <a:solidFill>
            <a:schemeClr val="bg1"/>
          </a:solidFill>
        </p:spPr>
        <p:txBody>
          <a:bodyPr lIns="180000" tIns="90000" rIns="180000" bIns="270000">
            <a:noAutofit/>
          </a:bodyPr>
          <a:lstStyle>
            <a:lvl1pPr algn="ctr">
              <a:defRPr sz="1800" b="1">
                <a:solidFill>
                  <a:schemeClr val="accent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87C75053-D759-D148-824E-F688A499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2562" y="2431916"/>
            <a:ext cx="933957" cy="667965"/>
          </a:xfrm>
        </p:spPr>
        <p:txBody>
          <a:bodyPr anchor="ctr">
            <a:noAutofit/>
          </a:bodyPr>
          <a:lstStyle>
            <a:lvl1pPr algn="ctr">
              <a:defRPr sz="4500">
                <a:solidFill>
                  <a:srgbClr val="F3B6CB"/>
                </a:solidFill>
              </a:defRPr>
            </a:lvl1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3791DB3F-FB74-4743-AA6E-E0B60CE589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5222" y="2431916"/>
            <a:ext cx="933957" cy="667965"/>
          </a:xfrm>
        </p:spPr>
        <p:txBody>
          <a:bodyPr anchor="ctr">
            <a:noAutofit/>
          </a:bodyPr>
          <a:lstStyle>
            <a:lvl1pPr algn="ctr">
              <a:defRPr sz="4500">
                <a:solidFill>
                  <a:srgbClr val="F3B6CB"/>
                </a:solidFill>
              </a:defRPr>
            </a:lvl1pPr>
          </a:lstStyle>
          <a:p>
            <a:pPr lvl="0"/>
            <a:r>
              <a:rPr lang="en-GB" dirty="0"/>
              <a:t>02</a:t>
            </a:r>
            <a:endParaRPr lang="en-US" dirty="0"/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2F72188C-9E59-C342-A218-DFC2B99F75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9622" y="2431916"/>
            <a:ext cx="933957" cy="667965"/>
          </a:xfrm>
        </p:spPr>
        <p:txBody>
          <a:bodyPr anchor="ctr">
            <a:noAutofit/>
          </a:bodyPr>
          <a:lstStyle>
            <a:lvl1pPr algn="ctr">
              <a:defRPr sz="4500">
                <a:solidFill>
                  <a:srgbClr val="F3B6CB"/>
                </a:solidFill>
              </a:defRPr>
            </a:lvl1pPr>
          </a:lstStyle>
          <a:p>
            <a:pPr lvl="0"/>
            <a:r>
              <a:rPr lang="en-GB" dirty="0"/>
              <a:t>03</a:t>
            </a:r>
            <a:endParaRPr lang="en-US" dirty="0"/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E9A3D790-DD16-8D4D-B1F5-584DAEA4E6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14022" y="2431916"/>
            <a:ext cx="933957" cy="667965"/>
          </a:xfrm>
        </p:spPr>
        <p:txBody>
          <a:bodyPr anchor="ctr">
            <a:noAutofit/>
          </a:bodyPr>
          <a:lstStyle>
            <a:lvl1pPr algn="ctr">
              <a:defRPr sz="4500">
                <a:solidFill>
                  <a:srgbClr val="F3B6CB"/>
                </a:solidFill>
              </a:defRPr>
            </a:lvl1pPr>
          </a:lstStyle>
          <a:p>
            <a:pPr lvl="0"/>
            <a:r>
              <a:rPr lang="en-GB" dirty="0"/>
              <a:t>04</a:t>
            </a:r>
            <a:endParaRPr lang="en-US" dirty="0"/>
          </a:p>
        </p:txBody>
      </p: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6DD3A800-D048-224C-9B34-10EDA7BB26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798422" y="2431916"/>
            <a:ext cx="933957" cy="667965"/>
          </a:xfrm>
        </p:spPr>
        <p:txBody>
          <a:bodyPr anchor="ctr">
            <a:noAutofit/>
          </a:bodyPr>
          <a:lstStyle>
            <a:lvl1pPr algn="ctr">
              <a:defRPr sz="4500">
                <a:solidFill>
                  <a:srgbClr val="F3B6CB"/>
                </a:solidFill>
              </a:defRPr>
            </a:lvl1pPr>
          </a:lstStyle>
          <a:p>
            <a:pPr lvl="0"/>
            <a:r>
              <a:rPr lang="en-GB" dirty="0"/>
              <a:t>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716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SA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1968009-FED2-BE49-BD1D-611272C9BB11}"/>
              </a:ext>
            </a:extLst>
          </p:cNvPr>
          <p:cNvSpPr/>
          <p:nvPr userDrawn="1"/>
        </p:nvSpPr>
        <p:spPr>
          <a:xfrm>
            <a:off x="180000" y="180000"/>
            <a:ext cx="11833200" cy="649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B5EE806-BCEA-E945-9256-F3B4CD6759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6400" y="0"/>
            <a:ext cx="685800" cy="939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DFE10E-4D00-404E-80B8-BC2968BE7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3645"/>
            <a:ext cx="10515600" cy="717550"/>
          </a:xfrm>
        </p:spPr>
        <p:txBody>
          <a:bodyPr anchor="b"/>
          <a:lstStyle>
            <a:lvl1pPr algn="ctr">
              <a:defRPr sz="2500" b="1"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94111D-CD98-5C40-A5B4-DFD2F4949B35}"/>
              </a:ext>
            </a:extLst>
          </p:cNvPr>
          <p:cNvSpPr/>
          <p:nvPr userDrawn="1"/>
        </p:nvSpPr>
        <p:spPr>
          <a:xfrm>
            <a:off x="3045600" y="2764800"/>
            <a:ext cx="1933200" cy="266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37A31B-0E7C-9442-858A-765EDD80CF45}"/>
              </a:ext>
            </a:extLst>
          </p:cNvPr>
          <p:cNvSpPr/>
          <p:nvPr userDrawn="1"/>
        </p:nvSpPr>
        <p:spPr>
          <a:xfrm>
            <a:off x="5130000" y="2764800"/>
            <a:ext cx="1933200" cy="266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7EBCDD6-52FC-EA47-9A3F-B04886F087AA}"/>
              </a:ext>
            </a:extLst>
          </p:cNvPr>
          <p:cNvSpPr/>
          <p:nvPr userDrawn="1"/>
        </p:nvSpPr>
        <p:spPr>
          <a:xfrm>
            <a:off x="7214400" y="2764800"/>
            <a:ext cx="1933200" cy="266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8AC2D41A-B6E8-9C42-BC04-59B97A7A86D8}"/>
              </a:ext>
            </a:extLst>
          </p:cNvPr>
          <p:cNvSpPr/>
          <p:nvPr userDrawn="1"/>
        </p:nvSpPr>
        <p:spPr>
          <a:xfrm>
            <a:off x="3456083" y="2130612"/>
            <a:ext cx="1112235" cy="1268104"/>
          </a:xfrm>
          <a:custGeom>
            <a:avLst/>
            <a:gdLst>
              <a:gd name="connsiteX0" fmla="*/ 554603 w 1112235"/>
              <a:gd name="connsiteY0" fmla="*/ 0 h 1268104"/>
              <a:gd name="connsiteX1" fmla="*/ 1025893 w 1112235"/>
              <a:gd name="connsiteY1" fmla="*/ 273994 h 1268104"/>
              <a:gd name="connsiteX2" fmla="*/ 1044518 w 1112235"/>
              <a:gd name="connsiteY2" fmla="*/ 284747 h 1268104"/>
              <a:gd name="connsiteX3" fmla="*/ 1112235 w 1112235"/>
              <a:gd name="connsiteY3" fmla="*/ 393115 h 1268104"/>
              <a:gd name="connsiteX4" fmla="*/ 1111873 w 1112235"/>
              <a:gd name="connsiteY4" fmla="*/ 406870 h 1268104"/>
              <a:gd name="connsiteX5" fmla="*/ 1111873 w 1112235"/>
              <a:gd name="connsiteY5" fmla="*/ 861972 h 1268104"/>
              <a:gd name="connsiteX6" fmla="*/ 1112235 w 1112235"/>
              <a:gd name="connsiteY6" fmla="*/ 875715 h 1268104"/>
              <a:gd name="connsiteX7" fmla="*/ 1044518 w 1112235"/>
              <a:gd name="connsiteY7" fmla="*/ 984083 h 1268104"/>
              <a:gd name="connsiteX8" fmla="*/ 926680 w 1112235"/>
              <a:gd name="connsiteY8" fmla="*/ 1052117 h 1268104"/>
              <a:gd name="connsiteX9" fmla="*/ 926539 w 1112235"/>
              <a:gd name="connsiteY9" fmla="*/ 1051872 h 1268104"/>
              <a:gd name="connsiteX10" fmla="*/ 554603 w 1112235"/>
              <a:gd name="connsiteY10" fmla="*/ 1268104 h 1268104"/>
              <a:gd name="connsiteX11" fmla="*/ 76478 w 1112235"/>
              <a:gd name="connsiteY11" fmla="*/ 990136 h 1268104"/>
              <a:gd name="connsiteX12" fmla="*/ 78202 w 1112235"/>
              <a:gd name="connsiteY12" fmla="*/ 990136 h 1268104"/>
              <a:gd name="connsiteX13" fmla="*/ 67717 w 1112235"/>
              <a:gd name="connsiteY13" fmla="*/ 984082 h 1268104"/>
              <a:gd name="connsiteX14" fmla="*/ 0 w 1112235"/>
              <a:gd name="connsiteY14" fmla="*/ 875714 h 1268104"/>
              <a:gd name="connsiteX15" fmla="*/ 679 w 1112235"/>
              <a:gd name="connsiteY15" fmla="*/ 849902 h 1268104"/>
              <a:gd name="connsiteX16" fmla="*/ 679 w 1112235"/>
              <a:gd name="connsiteY16" fmla="*/ 416797 h 1268104"/>
              <a:gd name="connsiteX17" fmla="*/ 0 w 1112235"/>
              <a:gd name="connsiteY17" fmla="*/ 390998 h 1268104"/>
              <a:gd name="connsiteX18" fmla="*/ 67718 w 1112235"/>
              <a:gd name="connsiteY18" fmla="*/ 282630 h 1268104"/>
              <a:gd name="connsiteX19" fmla="*/ 174928 w 1112235"/>
              <a:gd name="connsiteY19" fmla="*/ 220732 h 126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12235" h="1268104">
                <a:moveTo>
                  <a:pt x="554603" y="0"/>
                </a:moveTo>
                <a:lnTo>
                  <a:pt x="1025893" y="273994"/>
                </a:lnTo>
                <a:lnTo>
                  <a:pt x="1044518" y="284747"/>
                </a:lnTo>
                <a:cubicBezTo>
                  <a:pt x="1085193" y="308230"/>
                  <a:pt x="1109156" y="349544"/>
                  <a:pt x="1112235" y="393115"/>
                </a:cubicBezTo>
                <a:lnTo>
                  <a:pt x="1111873" y="406870"/>
                </a:lnTo>
                <a:lnTo>
                  <a:pt x="1111873" y="861972"/>
                </a:lnTo>
                <a:lnTo>
                  <a:pt x="1112235" y="875715"/>
                </a:lnTo>
                <a:cubicBezTo>
                  <a:pt x="1109156" y="919286"/>
                  <a:pt x="1085193" y="960599"/>
                  <a:pt x="1044518" y="984083"/>
                </a:cubicBezTo>
                <a:lnTo>
                  <a:pt x="926680" y="1052117"/>
                </a:lnTo>
                <a:lnTo>
                  <a:pt x="926539" y="1051872"/>
                </a:lnTo>
                <a:lnTo>
                  <a:pt x="554603" y="1268104"/>
                </a:lnTo>
                <a:lnTo>
                  <a:pt x="76478" y="990136"/>
                </a:lnTo>
                <a:lnTo>
                  <a:pt x="78202" y="990136"/>
                </a:lnTo>
                <a:lnTo>
                  <a:pt x="67717" y="984082"/>
                </a:lnTo>
                <a:cubicBezTo>
                  <a:pt x="27042" y="960599"/>
                  <a:pt x="3079" y="919286"/>
                  <a:pt x="0" y="875714"/>
                </a:cubicBezTo>
                <a:lnTo>
                  <a:pt x="679" y="849902"/>
                </a:lnTo>
                <a:lnTo>
                  <a:pt x="679" y="416797"/>
                </a:lnTo>
                <a:lnTo>
                  <a:pt x="0" y="390998"/>
                </a:lnTo>
                <a:cubicBezTo>
                  <a:pt x="3079" y="347427"/>
                  <a:pt x="27043" y="306113"/>
                  <a:pt x="67718" y="282630"/>
                </a:cubicBezTo>
                <a:lnTo>
                  <a:pt x="174928" y="220732"/>
                </a:lnTo>
                <a:close/>
              </a:path>
            </a:pathLst>
          </a:custGeom>
          <a:solidFill>
            <a:srgbClr val="FB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EE90AF71-D931-FC4A-A3D7-20D9D4EDD76A}"/>
              </a:ext>
            </a:extLst>
          </p:cNvPr>
          <p:cNvSpPr/>
          <p:nvPr userDrawn="1"/>
        </p:nvSpPr>
        <p:spPr>
          <a:xfrm>
            <a:off x="5540483" y="2130612"/>
            <a:ext cx="1112235" cy="1268104"/>
          </a:xfrm>
          <a:custGeom>
            <a:avLst/>
            <a:gdLst>
              <a:gd name="connsiteX0" fmla="*/ 554603 w 1112235"/>
              <a:gd name="connsiteY0" fmla="*/ 0 h 1268104"/>
              <a:gd name="connsiteX1" fmla="*/ 1025893 w 1112235"/>
              <a:gd name="connsiteY1" fmla="*/ 273994 h 1268104"/>
              <a:gd name="connsiteX2" fmla="*/ 1044518 w 1112235"/>
              <a:gd name="connsiteY2" fmla="*/ 284747 h 1268104"/>
              <a:gd name="connsiteX3" fmla="*/ 1112235 w 1112235"/>
              <a:gd name="connsiteY3" fmla="*/ 393115 h 1268104"/>
              <a:gd name="connsiteX4" fmla="*/ 1111873 w 1112235"/>
              <a:gd name="connsiteY4" fmla="*/ 406870 h 1268104"/>
              <a:gd name="connsiteX5" fmla="*/ 1111873 w 1112235"/>
              <a:gd name="connsiteY5" fmla="*/ 861972 h 1268104"/>
              <a:gd name="connsiteX6" fmla="*/ 1112235 w 1112235"/>
              <a:gd name="connsiteY6" fmla="*/ 875715 h 1268104"/>
              <a:gd name="connsiteX7" fmla="*/ 1044518 w 1112235"/>
              <a:gd name="connsiteY7" fmla="*/ 984083 h 1268104"/>
              <a:gd name="connsiteX8" fmla="*/ 926680 w 1112235"/>
              <a:gd name="connsiteY8" fmla="*/ 1052117 h 1268104"/>
              <a:gd name="connsiteX9" fmla="*/ 926539 w 1112235"/>
              <a:gd name="connsiteY9" fmla="*/ 1051872 h 1268104"/>
              <a:gd name="connsiteX10" fmla="*/ 554603 w 1112235"/>
              <a:gd name="connsiteY10" fmla="*/ 1268104 h 1268104"/>
              <a:gd name="connsiteX11" fmla="*/ 76478 w 1112235"/>
              <a:gd name="connsiteY11" fmla="*/ 990136 h 1268104"/>
              <a:gd name="connsiteX12" fmla="*/ 78202 w 1112235"/>
              <a:gd name="connsiteY12" fmla="*/ 990136 h 1268104"/>
              <a:gd name="connsiteX13" fmla="*/ 67717 w 1112235"/>
              <a:gd name="connsiteY13" fmla="*/ 984082 h 1268104"/>
              <a:gd name="connsiteX14" fmla="*/ 0 w 1112235"/>
              <a:gd name="connsiteY14" fmla="*/ 875714 h 1268104"/>
              <a:gd name="connsiteX15" fmla="*/ 679 w 1112235"/>
              <a:gd name="connsiteY15" fmla="*/ 849902 h 1268104"/>
              <a:gd name="connsiteX16" fmla="*/ 679 w 1112235"/>
              <a:gd name="connsiteY16" fmla="*/ 416797 h 1268104"/>
              <a:gd name="connsiteX17" fmla="*/ 0 w 1112235"/>
              <a:gd name="connsiteY17" fmla="*/ 390998 h 1268104"/>
              <a:gd name="connsiteX18" fmla="*/ 67718 w 1112235"/>
              <a:gd name="connsiteY18" fmla="*/ 282630 h 1268104"/>
              <a:gd name="connsiteX19" fmla="*/ 174928 w 1112235"/>
              <a:gd name="connsiteY19" fmla="*/ 220732 h 126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12235" h="1268104">
                <a:moveTo>
                  <a:pt x="554603" y="0"/>
                </a:moveTo>
                <a:lnTo>
                  <a:pt x="1025893" y="273994"/>
                </a:lnTo>
                <a:lnTo>
                  <a:pt x="1044518" y="284747"/>
                </a:lnTo>
                <a:cubicBezTo>
                  <a:pt x="1085193" y="308230"/>
                  <a:pt x="1109156" y="349544"/>
                  <a:pt x="1112235" y="393115"/>
                </a:cubicBezTo>
                <a:lnTo>
                  <a:pt x="1111873" y="406870"/>
                </a:lnTo>
                <a:lnTo>
                  <a:pt x="1111873" y="861972"/>
                </a:lnTo>
                <a:lnTo>
                  <a:pt x="1112235" y="875715"/>
                </a:lnTo>
                <a:cubicBezTo>
                  <a:pt x="1109156" y="919286"/>
                  <a:pt x="1085193" y="960599"/>
                  <a:pt x="1044518" y="984083"/>
                </a:cubicBezTo>
                <a:lnTo>
                  <a:pt x="926680" y="1052117"/>
                </a:lnTo>
                <a:lnTo>
                  <a:pt x="926539" y="1051872"/>
                </a:lnTo>
                <a:lnTo>
                  <a:pt x="554603" y="1268104"/>
                </a:lnTo>
                <a:lnTo>
                  <a:pt x="76478" y="990136"/>
                </a:lnTo>
                <a:lnTo>
                  <a:pt x="78202" y="990136"/>
                </a:lnTo>
                <a:lnTo>
                  <a:pt x="67717" y="984082"/>
                </a:lnTo>
                <a:cubicBezTo>
                  <a:pt x="27042" y="960599"/>
                  <a:pt x="3079" y="919286"/>
                  <a:pt x="0" y="875714"/>
                </a:cubicBezTo>
                <a:lnTo>
                  <a:pt x="679" y="849902"/>
                </a:lnTo>
                <a:lnTo>
                  <a:pt x="679" y="416797"/>
                </a:lnTo>
                <a:lnTo>
                  <a:pt x="0" y="390998"/>
                </a:lnTo>
                <a:cubicBezTo>
                  <a:pt x="3079" y="347427"/>
                  <a:pt x="27043" y="306113"/>
                  <a:pt x="67718" y="282630"/>
                </a:cubicBezTo>
                <a:lnTo>
                  <a:pt x="174928" y="220732"/>
                </a:lnTo>
                <a:close/>
              </a:path>
            </a:pathLst>
          </a:custGeom>
          <a:solidFill>
            <a:srgbClr val="FB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E54CCEF0-3E05-9943-B848-E1B73914FB4C}"/>
              </a:ext>
            </a:extLst>
          </p:cNvPr>
          <p:cNvSpPr/>
          <p:nvPr userDrawn="1"/>
        </p:nvSpPr>
        <p:spPr>
          <a:xfrm>
            <a:off x="7624883" y="2130612"/>
            <a:ext cx="1112235" cy="1268104"/>
          </a:xfrm>
          <a:custGeom>
            <a:avLst/>
            <a:gdLst>
              <a:gd name="connsiteX0" fmla="*/ 554603 w 1112235"/>
              <a:gd name="connsiteY0" fmla="*/ 0 h 1268104"/>
              <a:gd name="connsiteX1" fmla="*/ 1025893 w 1112235"/>
              <a:gd name="connsiteY1" fmla="*/ 273994 h 1268104"/>
              <a:gd name="connsiteX2" fmla="*/ 1044518 w 1112235"/>
              <a:gd name="connsiteY2" fmla="*/ 284747 h 1268104"/>
              <a:gd name="connsiteX3" fmla="*/ 1112235 w 1112235"/>
              <a:gd name="connsiteY3" fmla="*/ 393115 h 1268104"/>
              <a:gd name="connsiteX4" fmla="*/ 1111873 w 1112235"/>
              <a:gd name="connsiteY4" fmla="*/ 406870 h 1268104"/>
              <a:gd name="connsiteX5" fmla="*/ 1111873 w 1112235"/>
              <a:gd name="connsiteY5" fmla="*/ 861972 h 1268104"/>
              <a:gd name="connsiteX6" fmla="*/ 1112235 w 1112235"/>
              <a:gd name="connsiteY6" fmla="*/ 875715 h 1268104"/>
              <a:gd name="connsiteX7" fmla="*/ 1044518 w 1112235"/>
              <a:gd name="connsiteY7" fmla="*/ 984083 h 1268104"/>
              <a:gd name="connsiteX8" fmla="*/ 926680 w 1112235"/>
              <a:gd name="connsiteY8" fmla="*/ 1052117 h 1268104"/>
              <a:gd name="connsiteX9" fmla="*/ 926539 w 1112235"/>
              <a:gd name="connsiteY9" fmla="*/ 1051872 h 1268104"/>
              <a:gd name="connsiteX10" fmla="*/ 554603 w 1112235"/>
              <a:gd name="connsiteY10" fmla="*/ 1268104 h 1268104"/>
              <a:gd name="connsiteX11" fmla="*/ 76478 w 1112235"/>
              <a:gd name="connsiteY11" fmla="*/ 990136 h 1268104"/>
              <a:gd name="connsiteX12" fmla="*/ 78202 w 1112235"/>
              <a:gd name="connsiteY12" fmla="*/ 990136 h 1268104"/>
              <a:gd name="connsiteX13" fmla="*/ 67717 w 1112235"/>
              <a:gd name="connsiteY13" fmla="*/ 984082 h 1268104"/>
              <a:gd name="connsiteX14" fmla="*/ 0 w 1112235"/>
              <a:gd name="connsiteY14" fmla="*/ 875714 h 1268104"/>
              <a:gd name="connsiteX15" fmla="*/ 679 w 1112235"/>
              <a:gd name="connsiteY15" fmla="*/ 849902 h 1268104"/>
              <a:gd name="connsiteX16" fmla="*/ 679 w 1112235"/>
              <a:gd name="connsiteY16" fmla="*/ 416797 h 1268104"/>
              <a:gd name="connsiteX17" fmla="*/ 0 w 1112235"/>
              <a:gd name="connsiteY17" fmla="*/ 390998 h 1268104"/>
              <a:gd name="connsiteX18" fmla="*/ 67718 w 1112235"/>
              <a:gd name="connsiteY18" fmla="*/ 282630 h 1268104"/>
              <a:gd name="connsiteX19" fmla="*/ 174928 w 1112235"/>
              <a:gd name="connsiteY19" fmla="*/ 220732 h 126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12235" h="1268104">
                <a:moveTo>
                  <a:pt x="554603" y="0"/>
                </a:moveTo>
                <a:lnTo>
                  <a:pt x="1025893" y="273994"/>
                </a:lnTo>
                <a:lnTo>
                  <a:pt x="1044518" y="284747"/>
                </a:lnTo>
                <a:cubicBezTo>
                  <a:pt x="1085193" y="308230"/>
                  <a:pt x="1109156" y="349544"/>
                  <a:pt x="1112235" y="393115"/>
                </a:cubicBezTo>
                <a:lnTo>
                  <a:pt x="1111873" y="406870"/>
                </a:lnTo>
                <a:lnTo>
                  <a:pt x="1111873" y="861972"/>
                </a:lnTo>
                <a:lnTo>
                  <a:pt x="1112235" y="875715"/>
                </a:lnTo>
                <a:cubicBezTo>
                  <a:pt x="1109156" y="919286"/>
                  <a:pt x="1085193" y="960599"/>
                  <a:pt x="1044518" y="984083"/>
                </a:cubicBezTo>
                <a:lnTo>
                  <a:pt x="926680" y="1052117"/>
                </a:lnTo>
                <a:lnTo>
                  <a:pt x="926539" y="1051872"/>
                </a:lnTo>
                <a:lnTo>
                  <a:pt x="554603" y="1268104"/>
                </a:lnTo>
                <a:lnTo>
                  <a:pt x="76478" y="990136"/>
                </a:lnTo>
                <a:lnTo>
                  <a:pt x="78202" y="990136"/>
                </a:lnTo>
                <a:lnTo>
                  <a:pt x="67717" y="984082"/>
                </a:lnTo>
                <a:cubicBezTo>
                  <a:pt x="27042" y="960599"/>
                  <a:pt x="3079" y="919286"/>
                  <a:pt x="0" y="875714"/>
                </a:cubicBezTo>
                <a:lnTo>
                  <a:pt x="679" y="849902"/>
                </a:lnTo>
                <a:lnTo>
                  <a:pt x="679" y="416797"/>
                </a:lnTo>
                <a:lnTo>
                  <a:pt x="0" y="390998"/>
                </a:lnTo>
                <a:cubicBezTo>
                  <a:pt x="3079" y="347427"/>
                  <a:pt x="27043" y="306113"/>
                  <a:pt x="67718" y="282630"/>
                </a:cubicBezTo>
                <a:lnTo>
                  <a:pt x="174928" y="220732"/>
                </a:lnTo>
                <a:close/>
              </a:path>
            </a:pathLst>
          </a:custGeom>
          <a:solidFill>
            <a:srgbClr val="FB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FE394ED-4368-B44D-ADAA-3BB3DFEA94E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045600" y="3466009"/>
            <a:ext cx="1933200" cy="2267242"/>
          </a:xfrm>
          <a:solidFill>
            <a:schemeClr val="bg1"/>
          </a:solidFill>
        </p:spPr>
        <p:txBody>
          <a:bodyPr lIns="180000" tIns="90000" rIns="180000" bIns="270000">
            <a:noAutofit/>
          </a:bodyPr>
          <a:lstStyle>
            <a:lvl1pPr algn="ctr">
              <a:defRPr sz="1800" b="1">
                <a:solidFill>
                  <a:schemeClr val="accent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EC8E231-4AD5-4847-936F-A921F7D3CB4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130000" y="3466009"/>
            <a:ext cx="1933200" cy="2267242"/>
          </a:xfrm>
          <a:solidFill>
            <a:schemeClr val="bg1"/>
          </a:solidFill>
        </p:spPr>
        <p:txBody>
          <a:bodyPr lIns="180000" tIns="90000" rIns="180000" bIns="270000">
            <a:noAutofit/>
          </a:bodyPr>
          <a:lstStyle>
            <a:lvl1pPr algn="ctr">
              <a:defRPr sz="1800" b="1">
                <a:solidFill>
                  <a:schemeClr val="accent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7A09190-C733-2947-B413-077042C0B35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7214400" y="3466009"/>
            <a:ext cx="1933200" cy="2267242"/>
          </a:xfrm>
          <a:solidFill>
            <a:schemeClr val="bg1"/>
          </a:solidFill>
        </p:spPr>
        <p:txBody>
          <a:bodyPr lIns="180000" tIns="90000" rIns="180000" bIns="270000">
            <a:noAutofit/>
          </a:bodyPr>
          <a:lstStyle>
            <a:lvl1pPr algn="ctr">
              <a:defRPr sz="1800" b="1">
                <a:solidFill>
                  <a:schemeClr val="accent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3791DB3F-FB74-4743-AA6E-E0B60CE589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5222" y="2431916"/>
            <a:ext cx="933957" cy="667965"/>
          </a:xfrm>
        </p:spPr>
        <p:txBody>
          <a:bodyPr anchor="ctr">
            <a:noAutofit/>
          </a:bodyPr>
          <a:lstStyle>
            <a:lvl1pPr algn="ctr">
              <a:defRPr sz="4500">
                <a:solidFill>
                  <a:srgbClr val="F3B6CB"/>
                </a:solidFill>
              </a:defRPr>
            </a:lvl1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2F72188C-9E59-C342-A218-DFC2B99F75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9622" y="2431916"/>
            <a:ext cx="933957" cy="667965"/>
          </a:xfrm>
        </p:spPr>
        <p:txBody>
          <a:bodyPr anchor="ctr">
            <a:noAutofit/>
          </a:bodyPr>
          <a:lstStyle>
            <a:lvl1pPr algn="ctr">
              <a:defRPr sz="4500">
                <a:solidFill>
                  <a:srgbClr val="F3B6CB"/>
                </a:solidFill>
              </a:defRPr>
            </a:lvl1pPr>
          </a:lstStyle>
          <a:p>
            <a:pPr lvl="0"/>
            <a:r>
              <a:rPr lang="en-GB" dirty="0"/>
              <a:t>02</a:t>
            </a:r>
            <a:endParaRPr lang="en-US" dirty="0"/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E9A3D790-DD16-8D4D-B1F5-584DAEA4E6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14022" y="2431916"/>
            <a:ext cx="933957" cy="667965"/>
          </a:xfrm>
        </p:spPr>
        <p:txBody>
          <a:bodyPr anchor="ctr">
            <a:noAutofit/>
          </a:bodyPr>
          <a:lstStyle>
            <a:lvl1pPr algn="ctr">
              <a:defRPr sz="4500">
                <a:solidFill>
                  <a:srgbClr val="F3B6CB"/>
                </a:solidFill>
              </a:defRPr>
            </a:lvl1pPr>
          </a:lstStyle>
          <a:p>
            <a:pPr lvl="0"/>
            <a:r>
              <a:rPr lang="en-GB" dirty="0"/>
              <a:t>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468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A - Section Header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1E83A1-4528-8E41-8058-412B574A29BC}"/>
              </a:ext>
            </a:extLst>
          </p:cNvPr>
          <p:cNvSpPr/>
          <p:nvPr userDrawn="1"/>
        </p:nvSpPr>
        <p:spPr>
          <a:xfrm>
            <a:off x="180000" y="180000"/>
            <a:ext cx="4550400" cy="6498000"/>
          </a:xfrm>
          <a:prstGeom prst="rect">
            <a:avLst/>
          </a:prstGeom>
          <a:solidFill>
            <a:srgbClr val="F7CE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2FDB45EF-1F9E-D04F-9DFD-BD3D6DE5355F}"/>
              </a:ext>
            </a:extLst>
          </p:cNvPr>
          <p:cNvSpPr/>
          <p:nvPr userDrawn="1"/>
        </p:nvSpPr>
        <p:spPr>
          <a:xfrm rot="5400000">
            <a:off x="-491106" y="2111482"/>
            <a:ext cx="1414654" cy="43244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D05B99-CEA0-914F-BBFE-AFA984CA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4913" y="3355623"/>
            <a:ext cx="2487348" cy="1820333"/>
          </a:xfrm>
        </p:spPr>
        <p:txBody>
          <a:bodyPr anchor="t"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55F7C821-BBE9-DA4F-8B88-5E757B0D73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093" y="1153450"/>
            <a:ext cx="3177168" cy="2275550"/>
          </a:xfrm>
        </p:spPr>
        <p:txBody>
          <a:bodyPr anchor="b">
            <a:noAutofit/>
          </a:bodyPr>
          <a:lstStyle>
            <a:lvl1pPr algn="l">
              <a:defRPr sz="14300" spc="-1000" baseline="0">
                <a:solidFill>
                  <a:srgbClr val="F3B6CB"/>
                </a:solidFill>
              </a:defRPr>
            </a:lvl1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B95F0-DA15-214C-882B-A827DC06E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2516" y="959089"/>
            <a:ext cx="5052369" cy="722489"/>
          </a:xfrm>
        </p:spPr>
        <p:txBody>
          <a:bodyPr anchor="b"/>
          <a:lstStyle>
            <a:lvl1pPr marL="0" indent="0">
              <a:buNone/>
              <a:defRPr sz="1000" u="sng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35CFF5-8FB5-E74C-89EA-DE6560BE81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02516" y="2336170"/>
            <a:ext cx="5074709" cy="3459516"/>
          </a:xfrm>
        </p:spPr>
        <p:txBody>
          <a:bodyPr/>
          <a:lstStyle>
            <a:lvl1pPr>
              <a:defRPr sz="25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5246B97-6615-9E46-8C94-04FA19546D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6400" y="0"/>
            <a:ext cx="6858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43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A - Section Header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A2824FE-210F-354A-B063-433EDC20E66B}"/>
              </a:ext>
            </a:extLst>
          </p:cNvPr>
          <p:cNvSpPr/>
          <p:nvPr userDrawn="1"/>
        </p:nvSpPr>
        <p:spPr>
          <a:xfrm>
            <a:off x="4730400" y="180000"/>
            <a:ext cx="7286399" cy="6498000"/>
          </a:xfrm>
          <a:prstGeom prst="rect">
            <a:avLst/>
          </a:prstGeom>
          <a:solidFill>
            <a:srgbClr val="F3F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1E83A1-4528-8E41-8058-412B574A29BC}"/>
              </a:ext>
            </a:extLst>
          </p:cNvPr>
          <p:cNvSpPr/>
          <p:nvPr userDrawn="1"/>
        </p:nvSpPr>
        <p:spPr>
          <a:xfrm>
            <a:off x="180000" y="180000"/>
            <a:ext cx="4550400" cy="6498000"/>
          </a:xfrm>
          <a:prstGeom prst="rect">
            <a:avLst/>
          </a:prstGeom>
          <a:solidFill>
            <a:srgbClr val="D9F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2FDB45EF-1F9E-D04F-9DFD-BD3D6DE5355F}"/>
              </a:ext>
            </a:extLst>
          </p:cNvPr>
          <p:cNvSpPr/>
          <p:nvPr userDrawn="1"/>
        </p:nvSpPr>
        <p:spPr>
          <a:xfrm rot="5400000">
            <a:off x="-491106" y="2111482"/>
            <a:ext cx="1414654" cy="43244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D05B99-CEA0-914F-BBFE-AFA984CA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4913" y="3355623"/>
            <a:ext cx="2487348" cy="1820333"/>
          </a:xfrm>
        </p:spPr>
        <p:txBody>
          <a:bodyPr anchor="t"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55F7C821-BBE9-DA4F-8B88-5E757B0D73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093" y="1153450"/>
            <a:ext cx="3177168" cy="2275550"/>
          </a:xfrm>
        </p:spPr>
        <p:txBody>
          <a:bodyPr anchor="b">
            <a:noAutofit/>
          </a:bodyPr>
          <a:lstStyle>
            <a:lvl1pPr algn="l">
              <a:defRPr sz="14300" spc="-1000" baseline="0">
                <a:solidFill>
                  <a:srgbClr val="B3E6F8"/>
                </a:solidFill>
              </a:defRPr>
            </a:lvl1pPr>
          </a:lstStyle>
          <a:p>
            <a:pPr lvl="0"/>
            <a:r>
              <a:rPr lang="en-GB" dirty="0"/>
              <a:t>02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B95F0-DA15-214C-882B-A827DC06E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2516" y="959089"/>
            <a:ext cx="5052369" cy="722489"/>
          </a:xfrm>
        </p:spPr>
        <p:txBody>
          <a:bodyPr anchor="b"/>
          <a:lstStyle>
            <a:lvl1pPr marL="0" indent="0">
              <a:buNone/>
              <a:defRPr sz="1000" u="sng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35CFF5-8FB5-E74C-89EA-DE6560BE81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02516" y="2336170"/>
            <a:ext cx="5074709" cy="3459516"/>
          </a:xfrm>
        </p:spPr>
        <p:txBody>
          <a:bodyPr/>
          <a:lstStyle>
            <a:lvl1pPr>
              <a:defRPr sz="25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5246B97-6615-9E46-8C94-04FA19546D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6400" y="0"/>
            <a:ext cx="6858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691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A - Section Header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A8AFAC8-F2EE-594E-B212-2C3DA40B43D4}"/>
              </a:ext>
            </a:extLst>
          </p:cNvPr>
          <p:cNvSpPr/>
          <p:nvPr userDrawn="1"/>
        </p:nvSpPr>
        <p:spPr>
          <a:xfrm>
            <a:off x="4730400" y="180000"/>
            <a:ext cx="7282800" cy="6498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1E83A1-4528-8E41-8058-412B574A29BC}"/>
              </a:ext>
            </a:extLst>
          </p:cNvPr>
          <p:cNvSpPr/>
          <p:nvPr userDrawn="1"/>
        </p:nvSpPr>
        <p:spPr>
          <a:xfrm>
            <a:off x="180000" y="180000"/>
            <a:ext cx="4550400" cy="6498000"/>
          </a:xfrm>
          <a:prstGeom prst="rect">
            <a:avLst/>
          </a:prstGeom>
          <a:solidFill>
            <a:srgbClr val="F7CE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2FDB45EF-1F9E-D04F-9DFD-BD3D6DE5355F}"/>
              </a:ext>
            </a:extLst>
          </p:cNvPr>
          <p:cNvSpPr/>
          <p:nvPr userDrawn="1"/>
        </p:nvSpPr>
        <p:spPr>
          <a:xfrm rot="5400000">
            <a:off x="-491106" y="2111482"/>
            <a:ext cx="1414654" cy="43244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55F7C821-BBE9-DA4F-8B88-5E757B0D73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093" y="1153450"/>
            <a:ext cx="3177168" cy="2275550"/>
          </a:xfrm>
        </p:spPr>
        <p:txBody>
          <a:bodyPr anchor="b">
            <a:noAutofit/>
          </a:bodyPr>
          <a:lstStyle>
            <a:lvl1pPr algn="l">
              <a:defRPr sz="14300" spc="-1000" baseline="0">
                <a:solidFill>
                  <a:srgbClr val="F3B6CB"/>
                </a:solidFill>
              </a:defRPr>
            </a:lvl1pPr>
          </a:lstStyle>
          <a:p>
            <a:pPr lvl="0"/>
            <a:r>
              <a:rPr lang="en-GB" dirty="0"/>
              <a:t>03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E98FDA2-88EF-754F-8AFE-E5AE058F03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8859" y="3370885"/>
            <a:ext cx="3490400" cy="3053978"/>
          </a:xfrm>
        </p:spPr>
        <p:txBody>
          <a:bodyPr/>
          <a:lstStyle>
            <a:lvl1pPr>
              <a:defRPr sz="2500" b="1">
                <a:solidFill>
                  <a:schemeClr val="accent2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D6DE23C-EE8E-C84E-9D6C-40E54ED04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7268" y="804237"/>
            <a:ext cx="5052369" cy="722489"/>
          </a:xfrm>
        </p:spPr>
        <p:txBody>
          <a:bodyPr anchor="b"/>
          <a:lstStyle>
            <a:lvl1pPr marL="0" indent="0">
              <a:buNone/>
              <a:defRPr sz="1000" u="sng">
                <a:solidFill>
                  <a:srgbClr val="EA85A8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9A38E88-DB18-E44E-8F06-6CC07638CD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26767" y="2139117"/>
            <a:ext cx="4503823" cy="462208"/>
          </a:xfrm>
          <a:solidFill>
            <a:schemeClr val="bg1"/>
          </a:solidFill>
        </p:spPr>
        <p:txBody>
          <a:bodyPr tIns="125999" bIns="125999" anchor="ctr">
            <a:spAutoFit/>
          </a:bodyPr>
          <a:lstStyle>
            <a:lvl1pPr>
              <a:defRPr sz="1500"/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06CA88FF-16C9-534B-9BF7-010B75D54A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6400" y="0"/>
            <a:ext cx="685800" cy="939800"/>
          </a:xfrm>
          <a:prstGeom prst="rect">
            <a:avLst/>
          </a:prstGeom>
        </p:spPr>
      </p:pic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61F0B99-681C-2D48-B6EC-1744DB8E1A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26767" y="2714402"/>
            <a:ext cx="4503823" cy="462208"/>
          </a:xfrm>
          <a:solidFill>
            <a:schemeClr val="bg1"/>
          </a:solidFill>
        </p:spPr>
        <p:txBody>
          <a:bodyPr tIns="125999" bIns="125999" anchor="ctr">
            <a:spAutoFit/>
          </a:bodyPr>
          <a:lstStyle>
            <a:lvl1pPr>
              <a:defRPr sz="1500"/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2D21F45D-2799-3C4B-B575-95BBFBC6A0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626767" y="3289687"/>
            <a:ext cx="4503823" cy="462208"/>
          </a:xfrm>
          <a:solidFill>
            <a:schemeClr val="bg1"/>
          </a:solidFill>
        </p:spPr>
        <p:txBody>
          <a:bodyPr tIns="125999" bIns="125999" anchor="ctr">
            <a:spAutoFit/>
          </a:bodyPr>
          <a:lstStyle>
            <a:lvl1pPr>
              <a:defRPr sz="1500"/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0B3DA079-511A-1942-A68A-E0FDC3EBBF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26767" y="3864972"/>
            <a:ext cx="4503823" cy="462208"/>
          </a:xfrm>
          <a:solidFill>
            <a:schemeClr val="bg1"/>
          </a:solidFill>
        </p:spPr>
        <p:txBody>
          <a:bodyPr tIns="125999" bIns="125999" anchor="ctr">
            <a:spAutoFit/>
          </a:bodyPr>
          <a:lstStyle>
            <a:lvl1pPr>
              <a:defRPr sz="1500"/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3D420381-92E2-6147-97B0-79B07E096E2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626767" y="4440257"/>
            <a:ext cx="4503823" cy="462208"/>
          </a:xfrm>
          <a:solidFill>
            <a:schemeClr val="bg1"/>
          </a:solidFill>
        </p:spPr>
        <p:txBody>
          <a:bodyPr tIns="125999" bIns="125999" anchor="ctr">
            <a:spAutoFit/>
          </a:bodyPr>
          <a:lstStyle>
            <a:lvl1pPr>
              <a:defRPr sz="1500"/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1F24359E-43CB-EB45-81F9-8BA99BEB2F2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26767" y="5015540"/>
            <a:ext cx="4503823" cy="462208"/>
          </a:xfrm>
          <a:solidFill>
            <a:schemeClr val="bg1"/>
          </a:solidFill>
        </p:spPr>
        <p:txBody>
          <a:bodyPr tIns="125999" bIns="125999" anchor="ctr">
            <a:spAutoFit/>
          </a:bodyPr>
          <a:lstStyle>
            <a:lvl1pPr>
              <a:defRPr sz="1500"/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874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A - Title and Conten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AE99F4-DD23-F14B-94F1-3C4D73E7E915}"/>
              </a:ext>
            </a:extLst>
          </p:cNvPr>
          <p:cNvSpPr/>
          <p:nvPr userDrawn="1"/>
        </p:nvSpPr>
        <p:spPr>
          <a:xfrm>
            <a:off x="180000" y="180000"/>
            <a:ext cx="11833200" cy="649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B91593C-8843-C140-999D-040A493CC3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6400" y="0"/>
            <a:ext cx="685800" cy="9398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4DB6F-3A3C-464F-8524-C5503F897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12400"/>
            <a:ext cx="9955696" cy="3203575"/>
          </a:xfrm>
        </p:spPr>
        <p:txBody>
          <a:bodyPr/>
          <a:lstStyle>
            <a:lvl1pPr>
              <a:spcAft>
                <a:spcPts val="800"/>
              </a:spcAft>
              <a:defRPr sz="25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50FEE41-593B-2445-A606-8A549C3B175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519200"/>
            <a:ext cx="5585528" cy="722489"/>
          </a:xfrm>
        </p:spPr>
        <p:txBody>
          <a:bodyPr anchor="b"/>
          <a:lstStyle>
            <a:lvl1pPr marL="0" indent="0">
              <a:buNone/>
              <a:defRPr sz="1000" u="sng">
                <a:solidFill>
                  <a:srgbClr val="EA85A8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0289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A - Comparison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A0140B-6313-9C4C-9FCD-75EF81652F62}"/>
              </a:ext>
            </a:extLst>
          </p:cNvPr>
          <p:cNvSpPr/>
          <p:nvPr userDrawn="1"/>
        </p:nvSpPr>
        <p:spPr>
          <a:xfrm>
            <a:off x="180000" y="180000"/>
            <a:ext cx="11833200" cy="649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96D302C-B5AF-9C48-8638-A0D94449D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6400" y="0"/>
            <a:ext cx="685800" cy="9398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245FD-B66E-FF49-B41B-AB29B8570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526247"/>
            <a:ext cx="5157787" cy="823912"/>
          </a:xfrm>
        </p:spPr>
        <p:txBody>
          <a:bodyPr anchor="b"/>
          <a:lstStyle>
            <a:lvl1pPr marL="0" indent="0">
              <a:buNone/>
              <a:defRPr sz="25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676804-92BE-DA4A-B3A2-8444183BA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350159"/>
            <a:ext cx="5157787" cy="302413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98F7F6-887B-1244-A0E6-8E948AEE32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526247"/>
            <a:ext cx="5183188" cy="823912"/>
          </a:xfrm>
        </p:spPr>
        <p:txBody>
          <a:bodyPr anchor="b"/>
          <a:lstStyle>
            <a:lvl1pPr marL="0" indent="0">
              <a:buNone/>
              <a:defRPr sz="25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AD450F-C994-3346-9D42-6D94DD7075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350159"/>
            <a:ext cx="5183188" cy="302413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DA128C9-8AA5-2149-8C9C-C2232263914A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520501"/>
            <a:ext cx="5585528" cy="722489"/>
          </a:xfrm>
        </p:spPr>
        <p:txBody>
          <a:bodyPr anchor="b"/>
          <a:lstStyle>
            <a:lvl1pPr marL="0" indent="0">
              <a:buNone/>
              <a:defRPr sz="1000" u="sng">
                <a:solidFill>
                  <a:srgbClr val="EA85A8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3457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540D25-60C3-F247-B113-CD5721BE3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46127-6792-3E48-B47F-7599AC25F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31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2" r:id="rId3"/>
    <p:sldLayoutId id="2147483674" r:id="rId4"/>
    <p:sldLayoutId id="2147483651" r:id="rId5"/>
    <p:sldLayoutId id="2147483673" r:id="rId6"/>
    <p:sldLayoutId id="2147483669" r:id="rId7"/>
    <p:sldLayoutId id="2147483650" r:id="rId8"/>
    <p:sldLayoutId id="2147483653" r:id="rId9"/>
    <p:sldLayoutId id="2147483654" r:id="rId10"/>
    <p:sldLayoutId id="2147483662" r:id="rId11"/>
    <p:sldLayoutId id="2147483656" r:id="rId12"/>
    <p:sldLayoutId id="2147483657" r:id="rId13"/>
    <p:sldLayoutId id="2147483660" r:id="rId14"/>
    <p:sldLayoutId id="2147483661" r:id="rId15"/>
    <p:sldLayoutId id="2147483663" r:id="rId16"/>
    <p:sldLayoutId id="2147483671" r:id="rId17"/>
    <p:sldLayoutId id="2147483666" r:id="rId18"/>
    <p:sldLayoutId id="2147483664" r:id="rId19"/>
    <p:sldLayoutId id="2147483655" r:id="rId20"/>
    <p:sldLayoutId id="2147483665" r:id="rId21"/>
    <p:sldLayoutId id="2147483667" r:id="rId22"/>
    <p:sldLayoutId id="2147483668" r:id="rId23"/>
    <p:sldLayoutId id="2147483670" r:id="rId24"/>
    <p:sldLayoutId id="2147483675" r:id="rId25"/>
    <p:sldLayoutId id="214748367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2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800"/>
        </a:spcAft>
        <a:buFontTx/>
        <a:buNone/>
        <a:defRPr sz="12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2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2pPr>
      <a:lvl3pPr marL="171450" indent="-17145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b="1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2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2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42.png"/><Relationship Id="rId7" Type="http://schemas.openxmlformats.org/officeDocument/2006/relationships/image" Target="../media/image2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jpg"/><Relationship Id="rId5" Type="http://schemas.openxmlformats.org/officeDocument/2006/relationships/image" Target="../media/image44.png"/><Relationship Id="rId10" Type="http://schemas.openxmlformats.org/officeDocument/2006/relationships/image" Target="../media/image32.png"/><Relationship Id="rId4" Type="http://schemas.openxmlformats.org/officeDocument/2006/relationships/image" Target="../media/image43.png"/><Relationship Id="rId9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ridgit.care/contents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asksara.livingmadeeasy.org.uk/selector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tsa-voice.org.uk/campaigns/telling-the-tec-story/tec-storie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26.jp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8.pn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showing a person something on a tablet&#10;&#10;Description automatically generated with low confidence">
            <a:extLst>
              <a:ext uri="{FF2B5EF4-FFF2-40B4-BE49-F238E27FC236}">
                <a16:creationId xmlns:a16="http://schemas.microsoft.com/office/drawing/2014/main" id="{513818B0-A2A4-5040-8227-06DF3FAA2B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11814" r="11814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CF7739B-632B-0B43-8F79-61FD93AA5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260" y="1427073"/>
            <a:ext cx="6617024" cy="2746188"/>
          </a:xfrm>
        </p:spPr>
        <p:txBody>
          <a:bodyPr/>
          <a:lstStyle/>
          <a:p>
            <a:r>
              <a:rPr lang="en-US" sz="4800" dirty="0"/>
              <a:t>Unlocking </a:t>
            </a:r>
            <a:r>
              <a:rPr lang="en-US" sz="4800" dirty="0" err="1"/>
              <a:t>Personalised</a:t>
            </a:r>
            <a:r>
              <a:rPr lang="en-US" sz="4800" dirty="0"/>
              <a:t> Outcomes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8F86503-3776-594B-AE7D-F11FFBA65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800" y="4853338"/>
            <a:ext cx="4087660" cy="1246259"/>
          </a:xfrm>
        </p:spPr>
        <p:txBody>
          <a:bodyPr/>
          <a:lstStyle/>
          <a:p>
            <a:pPr algn="ctr"/>
            <a:r>
              <a:rPr lang="en-US" dirty="0"/>
              <a:t>Charlotte Dugdale – Strategy &amp; Engagement Manager</a:t>
            </a:r>
          </a:p>
        </p:txBody>
      </p:sp>
    </p:spTree>
    <p:extLst>
      <p:ext uri="{BB962C8B-B14F-4D97-AF65-F5344CB8AC3E}">
        <p14:creationId xmlns:p14="http://schemas.microsoft.com/office/powerpoint/2010/main" val="3684526787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D5B2A8-90BB-164E-946A-DEEF9C1EEAA7}"/>
              </a:ext>
            </a:extLst>
          </p:cNvPr>
          <p:cNvSpPr/>
          <p:nvPr/>
        </p:nvSpPr>
        <p:spPr>
          <a:xfrm>
            <a:off x="179999" y="180000"/>
            <a:ext cx="11833200" cy="649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4C0596-A291-124D-9529-E3F248D43102}"/>
              </a:ext>
            </a:extLst>
          </p:cNvPr>
          <p:cNvGrpSpPr/>
          <p:nvPr/>
        </p:nvGrpSpPr>
        <p:grpSpPr>
          <a:xfrm>
            <a:off x="0" y="4424760"/>
            <a:ext cx="11315700" cy="1879600"/>
            <a:chOff x="0" y="4424760"/>
            <a:chExt cx="11315700" cy="1879600"/>
          </a:xfrm>
        </p:grpSpPr>
        <p:pic>
          <p:nvPicPr>
            <p:cNvPr id="24" name="Picture 23" descr="Shape, rectangle, square&#10;&#10;Description automatically generated">
              <a:extLst>
                <a:ext uri="{FF2B5EF4-FFF2-40B4-BE49-F238E27FC236}">
                  <a16:creationId xmlns:a16="http://schemas.microsoft.com/office/drawing/2014/main" id="{D4FDF52C-BBCB-7240-A70B-4959DD634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424760"/>
              <a:ext cx="11315700" cy="1879600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3D04B5D-7478-644B-9097-B6C97E390CF9}"/>
                </a:ext>
              </a:extLst>
            </p:cNvPr>
            <p:cNvSpPr/>
            <p:nvPr/>
          </p:nvSpPr>
          <p:spPr>
            <a:xfrm>
              <a:off x="5435689" y="5050004"/>
              <a:ext cx="5203153" cy="420807"/>
            </a:xfrm>
            <a:prstGeom prst="rect">
              <a:avLst/>
            </a:prstGeom>
            <a:solidFill>
              <a:srgbClr val="00074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136DBA1-EA82-B74A-8758-439503CB800D}"/>
                </a:ext>
              </a:extLst>
            </p:cNvPr>
            <p:cNvSpPr/>
            <p:nvPr/>
          </p:nvSpPr>
          <p:spPr>
            <a:xfrm>
              <a:off x="5435689" y="5578739"/>
              <a:ext cx="5203153" cy="420807"/>
            </a:xfrm>
            <a:prstGeom prst="rect">
              <a:avLst/>
            </a:prstGeom>
            <a:solidFill>
              <a:srgbClr val="000749">
                <a:alpha val="6971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9DCD648-B6DD-B64A-A77E-4F0049C12719}"/>
                </a:ext>
              </a:extLst>
            </p:cNvPr>
            <p:cNvSpPr txBox="1"/>
            <p:nvPr/>
          </p:nvSpPr>
          <p:spPr>
            <a:xfrm>
              <a:off x="5431859" y="4586321"/>
              <a:ext cx="520315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dirty="0">
                  <a:solidFill>
                    <a:schemeClr val="bg1"/>
                  </a:solidFill>
                </a:rPr>
                <a:t>Anna (and her parents) feel reassured by TEC:</a:t>
              </a:r>
              <a:endParaRPr lang="en-GB" sz="1500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EBE9019-452E-0D4A-9C57-DAA371CE64AA}"/>
                </a:ext>
              </a:extLst>
            </p:cNvPr>
            <p:cNvSpPr txBox="1"/>
            <p:nvPr/>
          </p:nvSpPr>
          <p:spPr>
            <a:xfrm>
              <a:off x="5431859" y="5110757"/>
              <a:ext cx="38713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Avoided: 24/7 live-in care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3645D11-1F5F-8E48-9227-2257E5D49F82}"/>
                </a:ext>
              </a:extLst>
            </p:cNvPr>
            <p:cNvSpPr txBox="1"/>
            <p:nvPr/>
          </p:nvSpPr>
          <p:spPr>
            <a:xfrm>
              <a:off x="5431859" y="5639492"/>
              <a:ext cx="38713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Saved: £770/ week sleep-in costs</a:t>
              </a:r>
            </a:p>
          </p:txBody>
        </p:sp>
      </p:grpSp>
      <p:pic>
        <p:nvPicPr>
          <p:cNvPr id="38" name="Picture 37" descr="A person playing a piano&#10;&#10;Description automatically generated">
            <a:extLst>
              <a:ext uri="{FF2B5EF4-FFF2-40B4-BE49-F238E27FC236}">
                <a16:creationId xmlns:a16="http://schemas.microsoft.com/office/drawing/2014/main" id="{9FFE9D3D-EE15-AA44-BBF6-EF48A61BF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59" y="184150"/>
            <a:ext cx="4178300" cy="6489700"/>
          </a:xfrm>
          <a:prstGeom prst="rect">
            <a:avLst/>
          </a:prstGeom>
        </p:spPr>
      </p:pic>
      <p:pic>
        <p:nvPicPr>
          <p:cNvPr id="30" name="Picture 29" descr="A picture containing stop, drawing&#10;&#10;Description automatically generated">
            <a:extLst>
              <a:ext uri="{FF2B5EF4-FFF2-40B4-BE49-F238E27FC236}">
                <a16:creationId xmlns:a16="http://schemas.microsoft.com/office/drawing/2014/main" id="{2902A169-000E-1144-AC17-27CC4D53E76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67223" y="0"/>
            <a:ext cx="685800" cy="939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BAAD47-2A19-E649-A282-9F0879858C93}"/>
              </a:ext>
            </a:extLst>
          </p:cNvPr>
          <p:cNvSpPr/>
          <p:nvPr/>
        </p:nvSpPr>
        <p:spPr>
          <a:xfrm>
            <a:off x="180000" y="180000"/>
            <a:ext cx="4186438" cy="649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5E7AE200-520A-8948-8867-A99B00328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00" y="3429000"/>
            <a:ext cx="6604000" cy="0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BF932E41-B091-D74B-8F8B-DCE075054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6123" y="2989521"/>
            <a:ext cx="6604000" cy="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4EA3E53-DCDB-9B4D-B043-DE8A3627EE6D}"/>
              </a:ext>
            </a:extLst>
          </p:cNvPr>
          <p:cNvGrpSpPr/>
          <p:nvPr/>
        </p:nvGrpSpPr>
        <p:grpSpPr>
          <a:xfrm>
            <a:off x="5431859" y="2044252"/>
            <a:ext cx="5206983" cy="2025672"/>
            <a:chOff x="5431859" y="1925752"/>
            <a:chExt cx="5206983" cy="202567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DB74B01-73A4-C745-BCAF-ABE9217C41B0}"/>
                </a:ext>
              </a:extLst>
            </p:cNvPr>
            <p:cNvGrpSpPr/>
            <p:nvPr/>
          </p:nvGrpSpPr>
          <p:grpSpPr>
            <a:xfrm>
              <a:off x="5431859" y="1925752"/>
              <a:ext cx="5206983" cy="420807"/>
              <a:chOff x="5411687" y="3441440"/>
              <a:chExt cx="5206983" cy="420807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5BA7E3F-6869-8B48-8959-E978F42A1CE9}"/>
                  </a:ext>
                </a:extLst>
              </p:cNvPr>
              <p:cNvSpPr/>
              <p:nvPr/>
            </p:nvSpPr>
            <p:spPr>
              <a:xfrm>
                <a:off x="5415517" y="3441440"/>
                <a:ext cx="5203153" cy="420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582213E-54FA-5F49-B7C4-5E395A899105}"/>
                  </a:ext>
                </a:extLst>
              </p:cNvPr>
              <p:cNvSpPr txBox="1"/>
              <p:nvPr/>
            </p:nvSpPr>
            <p:spPr>
              <a:xfrm>
                <a:off x="5411687" y="3502193"/>
                <a:ext cx="38713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rgbClr val="575756"/>
                    </a:solidFill>
                  </a:rPr>
                  <a:t>Devices remind Anna about daily tasks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1A24BA1-ED1D-A44D-820E-B2A512BC1E8D}"/>
                </a:ext>
              </a:extLst>
            </p:cNvPr>
            <p:cNvGrpSpPr/>
            <p:nvPr/>
          </p:nvGrpSpPr>
          <p:grpSpPr>
            <a:xfrm>
              <a:off x="5431859" y="2454487"/>
              <a:ext cx="5206983" cy="420807"/>
              <a:chOff x="5411687" y="3970175"/>
              <a:chExt cx="5206983" cy="420807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485D010-6354-8C49-9CB9-5158495E6B96}"/>
                  </a:ext>
                </a:extLst>
              </p:cNvPr>
              <p:cNvSpPr/>
              <p:nvPr/>
            </p:nvSpPr>
            <p:spPr>
              <a:xfrm>
                <a:off x="5415517" y="3970175"/>
                <a:ext cx="5203153" cy="420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CA52BA9-3ECB-0948-AA9F-61E1E2FACA86}"/>
                  </a:ext>
                </a:extLst>
              </p:cNvPr>
              <p:cNvSpPr txBox="1"/>
              <p:nvPr/>
            </p:nvSpPr>
            <p:spPr>
              <a:xfrm>
                <a:off x="5411687" y="4030928"/>
                <a:ext cx="38713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rgbClr val="575756"/>
                    </a:solidFill>
                  </a:rPr>
                  <a:t>Home monitoring system installed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6AF7D56-3470-5746-8795-3AE6D9CBE288}"/>
                </a:ext>
              </a:extLst>
            </p:cNvPr>
            <p:cNvGrpSpPr/>
            <p:nvPr/>
          </p:nvGrpSpPr>
          <p:grpSpPr>
            <a:xfrm>
              <a:off x="5431859" y="2989442"/>
              <a:ext cx="5206983" cy="420807"/>
              <a:chOff x="5411687" y="4505130"/>
              <a:chExt cx="5206983" cy="420807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CD47085-CD97-5A48-9FB9-2B1F4BABDCA4}"/>
                  </a:ext>
                </a:extLst>
              </p:cNvPr>
              <p:cNvSpPr/>
              <p:nvPr/>
            </p:nvSpPr>
            <p:spPr>
              <a:xfrm>
                <a:off x="5415517" y="4505130"/>
                <a:ext cx="5203153" cy="420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5592875-704C-E341-8ABA-6AF097EFE0B6}"/>
                  </a:ext>
                </a:extLst>
              </p:cNvPr>
              <p:cNvSpPr txBox="1"/>
              <p:nvPr/>
            </p:nvSpPr>
            <p:spPr>
              <a:xfrm>
                <a:off x="5411687" y="4565883"/>
                <a:ext cx="38713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rgbClr val="575756"/>
                    </a:solidFill>
                  </a:rPr>
                  <a:t>Sensors alert parents to routine change overnight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5529004-E4D0-5D4E-9D49-6BED91850419}"/>
                </a:ext>
              </a:extLst>
            </p:cNvPr>
            <p:cNvGrpSpPr/>
            <p:nvPr/>
          </p:nvGrpSpPr>
          <p:grpSpPr>
            <a:xfrm>
              <a:off x="5431859" y="3530617"/>
              <a:ext cx="5206983" cy="420807"/>
              <a:chOff x="5411687" y="5046305"/>
              <a:chExt cx="5206983" cy="420807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0D03A04-AAAA-0F47-A72B-5EDADF556D07}"/>
                  </a:ext>
                </a:extLst>
              </p:cNvPr>
              <p:cNvSpPr/>
              <p:nvPr/>
            </p:nvSpPr>
            <p:spPr>
              <a:xfrm>
                <a:off x="5415517" y="5046305"/>
                <a:ext cx="5203153" cy="420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67F7C8B-3229-864F-8F65-691DD0A89AAB}"/>
                  </a:ext>
                </a:extLst>
              </p:cNvPr>
              <p:cNvSpPr txBox="1"/>
              <p:nvPr/>
            </p:nvSpPr>
            <p:spPr>
              <a:xfrm>
                <a:off x="5411687" y="5107058"/>
                <a:ext cx="43713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rgbClr val="575756"/>
                    </a:solidFill>
                  </a:rPr>
                  <a:t>Package reduced to 8am-11pm (sleep-ins removed)</a:t>
                </a: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BAE532B-C4F8-6746-9BAD-51AC995B1039}"/>
              </a:ext>
            </a:extLst>
          </p:cNvPr>
          <p:cNvGrpSpPr/>
          <p:nvPr/>
        </p:nvGrpSpPr>
        <p:grpSpPr>
          <a:xfrm>
            <a:off x="181920" y="4575681"/>
            <a:ext cx="1384300" cy="1549400"/>
            <a:chOff x="168858" y="4575681"/>
            <a:chExt cx="1384300" cy="1549400"/>
          </a:xfrm>
        </p:grpSpPr>
        <p:pic>
          <p:nvPicPr>
            <p:cNvPr id="35" name="Picture 34" descr="Shape&#10;&#10;Description automatically generated">
              <a:extLst>
                <a:ext uri="{FF2B5EF4-FFF2-40B4-BE49-F238E27FC236}">
                  <a16:creationId xmlns:a16="http://schemas.microsoft.com/office/drawing/2014/main" id="{CB0A23CC-C53D-124C-9B82-42AA51804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8858" y="4575681"/>
              <a:ext cx="1384300" cy="15494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88A7FB6-30C4-EA4C-88DF-BA65F2165A81}"/>
                </a:ext>
              </a:extLst>
            </p:cNvPr>
            <p:cNvSpPr txBox="1"/>
            <p:nvPr/>
          </p:nvSpPr>
          <p:spPr>
            <a:xfrm>
              <a:off x="261876" y="5364560"/>
              <a:ext cx="989135" cy="611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250" dirty="0">
                  <a:solidFill>
                    <a:srgbClr val="000749"/>
                  </a:solidFill>
                  <a:latin typeface="Franklin Gothic Medium Cond" panose="020B0606030402020204" pitchFamily="34" charset="0"/>
                  <a:ea typeface="DIN 2014 Demi" panose="020B0604020202020204" pitchFamily="34" charset="77"/>
                </a:rPr>
                <a:t>A VERY </a:t>
              </a:r>
              <a:br>
                <a:rPr lang="en-GB" sz="1250" dirty="0">
                  <a:solidFill>
                    <a:srgbClr val="000749"/>
                  </a:solidFill>
                  <a:latin typeface="Franklin Gothic Medium Cond" panose="020B0606030402020204" pitchFamily="34" charset="0"/>
                  <a:ea typeface="DIN 2014 Demi" panose="020B0604020202020204" pitchFamily="34" charset="77"/>
                </a:rPr>
              </a:br>
              <a:r>
                <a:rPr lang="en-GB" sz="1250" dirty="0">
                  <a:solidFill>
                    <a:srgbClr val="000749"/>
                  </a:solidFill>
                  <a:latin typeface="Franklin Gothic Medium Cond" panose="020B0606030402020204" pitchFamily="34" charset="0"/>
                  <a:ea typeface="DIN 2014 Demi" panose="020B0604020202020204" pitchFamily="34" charset="77"/>
                </a:rPr>
                <a:t>PERSONAL</a:t>
              </a:r>
              <a:br>
                <a:rPr lang="en-GB" sz="1250" dirty="0">
                  <a:solidFill>
                    <a:srgbClr val="000749"/>
                  </a:solidFill>
                  <a:latin typeface="Franklin Gothic Medium Cond" panose="020B0606030402020204" pitchFamily="34" charset="0"/>
                  <a:ea typeface="DIN 2014 Demi" panose="020B0604020202020204" pitchFamily="34" charset="77"/>
                </a:rPr>
              </a:br>
              <a:r>
                <a:rPr lang="en-GB" sz="1250" dirty="0">
                  <a:solidFill>
                    <a:srgbClr val="000749"/>
                  </a:solidFill>
                  <a:latin typeface="Franklin Gothic Medium Cond" panose="020B0606030402020204" pitchFamily="34" charset="0"/>
                  <a:ea typeface="DIN 2014 Demi" panose="020B0604020202020204" pitchFamily="34" charset="77"/>
                </a:rPr>
                <a:t>STORY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929431F-7EFF-CD40-AEAC-EE23AD8D3278}"/>
                </a:ext>
              </a:extLst>
            </p:cNvPr>
            <p:cNvSpPr txBox="1"/>
            <p:nvPr/>
          </p:nvSpPr>
          <p:spPr>
            <a:xfrm>
              <a:off x="248697" y="4752000"/>
              <a:ext cx="1158117" cy="300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"/>
                </a:spcBef>
                <a:spcAft>
                  <a:spcPts val="50"/>
                </a:spcAft>
              </a:pPr>
              <a:r>
                <a:rPr lang="en-GB" sz="2000" dirty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MEET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7DE4060-75E7-844B-87C0-27546ED19745}"/>
                </a:ext>
              </a:extLst>
            </p:cNvPr>
            <p:cNvSpPr txBox="1"/>
            <p:nvPr/>
          </p:nvSpPr>
          <p:spPr>
            <a:xfrm>
              <a:off x="251217" y="4978343"/>
              <a:ext cx="11896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"/>
                </a:spcBef>
                <a:spcAft>
                  <a:spcPts val="50"/>
                </a:spcAft>
              </a:pPr>
              <a:r>
                <a:rPr lang="en-GB" sz="2000" dirty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ANNA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D9DC51B-355B-E041-96EB-B9D2D935D48D}"/>
              </a:ext>
            </a:extLst>
          </p:cNvPr>
          <p:cNvGrpSpPr/>
          <p:nvPr/>
        </p:nvGrpSpPr>
        <p:grpSpPr>
          <a:xfrm>
            <a:off x="5319898" y="652904"/>
            <a:ext cx="6693301" cy="1062456"/>
            <a:chOff x="5330258" y="652904"/>
            <a:chExt cx="6693301" cy="1062456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B1D0500-08A5-AF44-A060-758301D41087}"/>
                </a:ext>
              </a:extLst>
            </p:cNvPr>
            <p:cNvSpPr txBox="1"/>
            <p:nvPr/>
          </p:nvSpPr>
          <p:spPr>
            <a:xfrm>
              <a:off x="5336609" y="652904"/>
              <a:ext cx="38713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>
                  <a:solidFill>
                    <a:srgbClr val="000749"/>
                  </a:solidFill>
                </a:rPr>
                <a:t>SELF-FUNDER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D4146E8-D775-9341-AD38-D2B846871081}"/>
                </a:ext>
              </a:extLst>
            </p:cNvPr>
            <p:cNvSpPr txBox="1"/>
            <p:nvPr/>
          </p:nvSpPr>
          <p:spPr>
            <a:xfrm>
              <a:off x="5330258" y="916977"/>
              <a:ext cx="417829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dirty="0">
                  <a:solidFill>
                    <a:srgbClr val="575756"/>
                  </a:solidFill>
                  <a:latin typeface="Franklin Gothic Medium Cond" panose="020B0606030402020204" pitchFamily="34" charset="0"/>
                </a:rPr>
                <a:t>HOW TEC EQUIPMENT CAN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26E605B-44F4-B647-BD3B-E96E327F202A}"/>
                </a:ext>
              </a:extLst>
            </p:cNvPr>
            <p:cNvCxnSpPr>
              <a:cxnSpLocks/>
            </p:cNvCxnSpPr>
            <p:nvPr/>
          </p:nvCxnSpPr>
          <p:spPr>
            <a:xfrm>
              <a:off x="5431859" y="1715360"/>
              <a:ext cx="6591700" cy="0"/>
            </a:xfrm>
            <a:prstGeom prst="line">
              <a:avLst/>
            </a:prstGeom>
            <a:ln w="12700">
              <a:solidFill>
                <a:srgbClr val="00AB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8D86FDB-6AD2-114B-A35F-DB9E0DD98338}"/>
                </a:ext>
              </a:extLst>
            </p:cNvPr>
            <p:cNvSpPr txBox="1"/>
            <p:nvPr/>
          </p:nvSpPr>
          <p:spPr>
            <a:xfrm>
              <a:off x="5330258" y="1203224"/>
              <a:ext cx="417829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dirty="0">
                  <a:solidFill>
                    <a:srgbClr val="575756"/>
                  </a:solidFill>
                  <a:latin typeface="Franklin Gothic Medium Cond" panose="020B0606030402020204" pitchFamily="34" charset="0"/>
                </a:rPr>
                <a:t>IMPROVE INDEPENDENCE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144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D5B2A8-90BB-164E-946A-DEEF9C1EEAA7}"/>
              </a:ext>
            </a:extLst>
          </p:cNvPr>
          <p:cNvSpPr/>
          <p:nvPr/>
        </p:nvSpPr>
        <p:spPr>
          <a:xfrm>
            <a:off x="179999" y="180000"/>
            <a:ext cx="11833200" cy="649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DBF9CD1-AB89-6F40-A1C2-EC9A442E8F0E}"/>
              </a:ext>
            </a:extLst>
          </p:cNvPr>
          <p:cNvGrpSpPr/>
          <p:nvPr/>
        </p:nvGrpSpPr>
        <p:grpSpPr>
          <a:xfrm>
            <a:off x="7715147" y="3958481"/>
            <a:ext cx="4092907" cy="1905000"/>
            <a:chOff x="7715147" y="3958481"/>
            <a:chExt cx="4092907" cy="1905000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7CC22B1E-84A3-BD4B-80D4-CC93C9A13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31354" y="3958481"/>
              <a:ext cx="4076700" cy="1905000"/>
            </a:xfrm>
            <a:prstGeom prst="rect">
              <a:avLst/>
            </a:prstGeom>
          </p:spPr>
        </p:pic>
        <p:pic>
          <p:nvPicPr>
            <p:cNvPr id="19" name="Picture 18" descr="A picture containing text, outdoor, sign, close&#10;&#10;Description automatically generated">
              <a:extLst>
                <a:ext uri="{FF2B5EF4-FFF2-40B4-BE49-F238E27FC236}">
                  <a16:creationId xmlns:a16="http://schemas.microsoft.com/office/drawing/2014/main" id="{54919A0A-3415-0D48-832B-07122D779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62236" y="4530458"/>
              <a:ext cx="190500" cy="215900"/>
            </a:xfrm>
            <a:prstGeom prst="rect">
              <a:avLst/>
            </a:prstGeom>
          </p:spPr>
        </p:pic>
        <p:pic>
          <p:nvPicPr>
            <p:cNvPr id="21" name="Picture 20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48BDEFCC-9965-594A-A048-95299AD26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09514" y="4541610"/>
              <a:ext cx="228600" cy="254000"/>
            </a:xfrm>
            <a:prstGeom prst="rect">
              <a:avLst/>
            </a:prstGeom>
          </p:spPr>
        </p:pic>
        <p:pic>
          <p:nvPicPr>
            <p:cNvPr id="23" name="Picture 2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A5FD780-A2F1-4E49-82EF-ED4378A5B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39343" y="4248840"/>
              <a:ext cx="228600" cy="228600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60711D1-825C-BC46-BBA4-6C4708E4DA6F}"/>
                </a:ext>
              </a:extLst>
            </p:cNvPr>
            <p:cNvSpPr txBox="1"/>
            <p:nvPr/>
          </p:nvSpPr>
          <p:spPr>
            <a:xfrm>
              <a:off x="9076125" y="4847944"/>
              <a:ext cx="12739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>
                  <a:solidFill>
                    <a:srgbClr val="575756"/>
                  </a:solidFill>
                  <a:latin typeface="Franklin Gothic Medium Cond" panose="020B0606030402020204" pitchFamily="34" charset="0"/>
                </a:rPr>
                <a:t>BUT MOST TEC COVERED </a:t>
              </a:r>
              <a:br>
                <a:rPr lang="en-GB" sz="800" dirty="0">
                  <a:solidFill>
                    <a:srgbClr val="575756"/>
                  </a:solidFill>
                  <a:latin typeface="Franklin Gothic Medium Cond" panose="020B0606030402020204" pitchFamily="34" charset="0"/>
                </a:rPr>
              </a:br>
              <a:r>
                <a:rPr lang="en-GB" sz="800" dirty="0">
                  <a:solidFill>
                    <a:srgbClr val="575756"/>
                  </a:solidFill>
                  <a:latin typeface="Franklin Gothic Medium Cond" panose="020B0606030402020204" pitchFamily="34" charset="0"/>
                </a:rPr>
                <a:t>BY DIRECT PAYMENT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DF4AED3-6304-204B-8069-1D89C1F58D05}"/>
                </a:ext>
              </a:extLst>
            </p:cNvPr>
            <p:cNvSpPr txBox="1"/>
            <p:nvPr/>
          </p:nvSpPr>
          <p:spPr>
            <a:xfrm>
              <a:off x="7715147" y="5128875"/>
              <a:ext cx="12739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>
                  <a:solidFill>
                    <a:srgbClr val="575756"/>
                  </a:solidFill>
                  <a:latin typeface="Franklin Gothic Medium Cond" panose="020B0606030402020204" pitchFamily="34" charset="0"/>
                </a:rPr>
                <a:t>PER YR FOR TEC PAID </a:t>
              </a:r>
              <a:br>
                <a:rPr lang="en-GB" sz="800" dirty="0">
                  <a:solidFill>
                    <a:srgbClr val="575756"/>
                  </a:solidFill>
                  <a:latin typeface="Franklin Gothic Medium Cond" panose="020B0606030402020204" pitchFamily="34" charset="0"/>
                </a:rPr>
              </a:br>
              <a:r>
                <a:rPr lang="en-GB" sz="800" dirty="0">
                  <a:solidFill>
                    <a:srgbClr val="575756"/>
                  </a:solidFill>
                  <a:latin typeface="Franklin Gothic Medium Cond" panose="020B0606030402020204" pitchFamily="34" charset="0"/>
                </a:rPr>
                <a:t>BY FAMILY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131A7E9-9460-2D41-BAA8-59467F8343E2}"/>
                </a:ext>
              </a:extLst>
            </p:cNvPr>
            <p:cNvSpPr txBox="1"/>
            <p:nvPr/>
          </p:nvSpPr>
          <p:spPr>
            <a:xfrm>
              <a:off x="7819262" y="4709438"/>
              <a:ext cx="106567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dirty="0">
                  <a:solidFill>
                    <a:srgbClr val="000749"/>
                  </a:solidFill>
                  <a:latin typeface="Franklin Gothic Medium Cond" panose="020B0606030402020204" pitchFamily="34" charset="0"/>
                </a:rPr>
                <a:t>£250</a:t>
              </a:r>
              <a:endParaRPr lang="en-GB" sz="3000" dirty="0">
                <a:solidFill>
                  <a:srgbClr val="575756"/>
                </a:solidFill>
                <a:latin typeface="Franklin Gothic Medium Cond" panose="020B0606030402020204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94533BC-2ECA-A846-BB2D-E50412BF8A8A}"/>
                </a:ext>
              </a:extLst>
            </p:cNvPr>
            <p:cNvSpPr txBox="1"/>
            <p:nvPr/>
          </p:nvSpPr>
          <p:spPr>
            <a:xfrm>
              <a:off x="10501271" y="4853520"/>
              <a:ext cx="12739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>
                  <a:solidFill>
                    <a:srgbClr val="575756"/>
                  </a:solidFill>
                  <a:latin typeface="Franklin Gothic Medium Cond" panose="020B0606030402020204" pitchFamily="34" charset="0"/>
                </a:rPr>
                <a:t>PER NIGHT SLEEP-IN</a:t>
              </a:r>
              <a:br>
                <a:rPr lang="en-GB" sz="800" dirty="0">
                  <a:solidFill>
                    <a:srgbClr val="575756"/>
                  </a:solidFill>
                  <a:latin typeface="Franklin Gothic Medium Cond" panose="020B0606030402020204" pitchFamily="34" charset="0"/>
                </a:rPr>
              </a:br>
              <a:r>
                <a:rPr lang="en-GB" sz="800" dirty="0">
                  <a:solidFill>
                    <a:srgbClr val="575756"/>
                  </a:solidFill>
                  <a:latin typeface="Franklin Gothic Medium Cond" panose="020B0606030402020204" pitchFamily="34" charset="0"/>
                </a:rPr>
                <a:t>COST SAVED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13C3255A-7457-814B-A7F6-3715CEF25B62}"/>
                </a:ext>
              </a:extLst>
            </p:cNvPr>
            <p:cNvSpPr txBox="1"/>
            <p:nvPr/>
          </p:nvSpPr>
          <p:spPr>
            <a:xfrm>
              <a:off x="10575784" y="4428507"/>
              <a:ext cx="112487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dirty="0">
                  <a:solidFill>
                    <a:srgbClr val="000749"/>
                  </a:solidFill>
                  <a:latin typeface="Franklin Gothic Medium Cond" panose="020B0606030402020204" pitchFamily="34" charset="0"/>
                </a:rPr>
                <a:t>£110</a:t>
              </a:r>
              <a:endParaRPr lang="en-GB" sz="3000" dirty="0">
                <a:solidFill>
                  <a:srgbClr val="575756"/>
                </a:solidFill>
                <a:latin typeface="Franklin Gothic Medium Cond" panose="020B0606030402020204" pitchFamily="34" charset="0"/>
              </a:endParaRPr>
            </a:p>
          </p:txBody>
        </p:sp>
      </p:grpSp>
      <p:pic>
        <p:nvPicPr>
          <p:cNvPr id="49" name="Picture 48" descr="A person playing a piano&#10;&#10;Description automatically generated">
            <a:extLst>
              <a:ext uri="{FF2B5EF4-FFF2-40B4-BE49-F238E27FC236}">
                <a16:creationId xmlns:a16="http://schemas.microsoft.com/office/drawing/2014/main" id="{F99503FE-5C03-0D43-92A4-F4E645F0BF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159" y="184150"/>
            <a:ext cx="4178300" cy="6489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C09140-7178-094B-B91A-2DA5E0EE6786}"/>
              </a:ext>
            </a:extLst>
          </p:cNvPr>
          <p:cNvSpPr/>
          <p:nvPr/>
        </p:nvSpPr>
        <p:spPr>
          <a:xfrm>
            <a:off x="188138" y="180000"/>
            <a:ext cx="4178300" cy="6493850"/>
          </a:xfrm>
          <a:prstGeom prst="rect">
            <a:avLst/>
          </a:prstGeom>
          <a:solidFill>
            <a:srgbClr val="66C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A picture containing stop, drawing&#10;&#10;Description automatically generated">
            <a:extLst>
              <a:ext uri="{FF2B5EF4-FFF2-40B4-BE49-F238E27FC236}">
                <a16:creationId xmlns:a16="http://schemas.microsoft.com/office/drawing/2014/main" id="{2902A169-000E-1144-AC17-27CC4D53E76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067223" y="0"/>
            <a:ext cx="685800" cy="939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BAAD47-2A19-E649-A282-9F0879858C93}"/>
              </a:ext>
            </a:extLst>
          </p:cNvPr>
          <p:cNvSpPr/>
          <p:nvPr/>
        </p:nvSpPr>
        <p:spPr>
          <a:xfrm>
            <a:off x="180000" y="180000"/>
            <a:ext cx="4186438" cy="649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5E7AE200-520A-8948-8867-A99B003281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4000" y="3429000"/>
            <a:ext cx="6604000" cy="0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BF932E41-B091-D74B-8F8B-DCE0750545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6123" y="2989521"/>
            <a:ext cx="6604000" cy="0"/>
          </a:xfrm>
          <a:prstGeom prst="rect">
            <a:avLst/>
          </a:prstGeom>
        </p:spPr>
      </p:pic>
      <p:sp>
        <p:nvSpPr>
          <p:cNvPr id="51" name="Freeform 50">
            <a:extLst>
              <a:ext uri="{FF2B5EF4-FFF2-40B4-BE49-F238E27FC236}">
                <a16:creationId xmlns:a16="http://schemas.microsoft.com/office/drawing/2014/main" id="{2CE39D65-1CEB-CC4C-9EA8-C6EB71824042}"/>
              </a:ext>
            </a:extLst>
          </p:cNvPr>
          <p:cNvSpPr/>
          <p:nvPr/>
        </p:nvSpPr>
        <p:spPr>
          <a:xfrm>
            <a:off x="176313" y="1351525"/>
            <a:ext cx="1127019" cy="1762958"/>
          </a:xfrm>
          <a:custGeom>
            <a:avLst/>
            <a:gdLst>
              <a:gd name="connsiteX0" fmla="*/ 4296 w 1127019"/>
              <a:gd name="connsiteY0" fmla="*/ 0 h 1762958"/>
              <a:gd name="connsiteX1" fmla="*/ 451373 w 1127019"/>
              <a:gd name="connsiteY1" fmla="*/ 0 h 1762958"/>
              <a:gd name="connsiteX2" fmla="*/ 451373 w 1127019"/>
              <a:gd name="connsiteY2" fmla="*/ 1709 h 1762958"/>
              <a:gd name="connsiteX3" fmla="*/ 468330 w 1127019"/>
              <a:gd name="connsiteY3" fmla="*/ 0 h 1762958"/>
              <a:gd name="connsiteX4" fmla="*/ 679072 w 1127019"/>
              <a:gd name="connsiteY4" fmla="*/ 112051 h 1762958"/>
              <a:gd name="connsiteX5" fmla="*/ 680308 w 1127019"/>
              <a:gd name="connsiteY5" fmla="*/ 114328 h 1762958"/>
              <a:gd name="connsiteX6" fmla="*/ 680697 w 1127019"/>
              <a:gd name="connsiteY6" fmla="*/ 114335 h 1762958"/>
              <a:gd name="connsiteX7" fmla="*/ 1127019 w 1127019"/>
              <a:gd name="connsiteY7" fmla="*/ 883883 h 1762958"/>
              <a:gd name="connsiteX8" fmla="*/ 695375 w 1127019"/>
              <a:gd name="connsiteY8" fmla="*/ 1624646 h 1762958"/>
              <a:gd name="connsiteX9" fmla="*/ 692981 w 1127019"/>
              <a:gd name="connsiteY9" fmla="*/ 1624741 h 1762958"/>
              <a:gd name="connsiteX10" fmla="*/ 679072 w 1127019"/>
              <a:gd name="connsiteY10" fmla="*/ 1650367 h 1762958"/>
              <a:gd name="connsiteX11" fmla="*/ 468330 w 1127019"/>
              <a:gd name="connsiteY11" fmla="*/ 1762417 h 1762958"/>
              <a:gd name="connsiteX12" fmla="*/ 454549 w 1127019"/>
              <a:gd name="connsiteY12" fmla="*/ 1760681 h 1762958"/>
              <a:gd name="connsiteX13" fmla="*/ 454549 w 1127019"/>
              <a:gd name="connsiteY13" fmla="*/ 1762958 h 1762958"/>
              <a:gd name="connsiteX14" fmla="*/ 1939 w 1127019"/>
              <a:gd name="connsiteY14" fmla="*/ 1762958 h 1762958"/>
              <a:gd name="connsiteX15" fmla="*/ 1939 w 1127019"/>
              <a:gd name="connsiteY15" fmla="*/ 1652124 h 1762958"/>
              <a:gd name="connsiteX16" fmla="*/ 1822 w 1127019"/>
              <a:gd name="connsiteY16" fmla="*/ 1652128 h 1762958"/>
              <a:gd name="connsiteX17" fmla="*/ 0 w 1127019"/>
              <a:gd name="connsiteY17" fmla="*/ 845210 h 1762958"/>
              <a:gd name="connsiteX18" fmla="*/ 4046 w 1127019"/>
              <a:gd name="connsiteY18" fmla="*/ 291218 h 1762958"/>
              <a:gd name="connsiteX19" fmla="*/ 4296 w 1127019"/>
              <a:gd name="connsiteY19" fmla="*/ 241344 h 1762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27019" h="1762958">
                <a:moveTo>
                  <a:pt x="4296" y="0"/>
                </a:moveTo>
                <a:lnTo>
                  <a:pt x="451373" y="0"/>
                </a:lnTo>
                <a:lnTo>
                  <a:pt x="451373" y="1709"/>
                </a:lnTo>
                <a:lnTo>
                  <a:pt x="468330" y="0"/>
                </a:lnTo>
                <a:cubicBezTo>
                  <a:pt x="556056" y="0"/>
                  <a:pt x="633400" y="44447"/>
                  <a:pt x="679072" y="112051"/>
                </a:cubicBezTo>
                <a:lnTo>
                  <a:pt x="680308" y="114328"/>
                </a:lnTo>
                <a:lnTo>
                  <a:pt x="680697" y="114335"/>
                </a:lnTo>
                <a:lnTo>
                  <a:pt x="1127019" y="883883"/>
                </a:lnTo>
                <a:lnTo>
                  <a:pt x="695375" y="1624646"/>
                </a:lnTo>
                <a:lnTo>
                  <a:pt x="692981" y="1624741"/>
                </a:lnTo>
                <a:lnTo>
                  <a:pt x="679072" y="1650367"/>
                </a:lnTo>
                <a:cubicBezTo>
                  <a:pt x="633400" y="1717970"/>
                  <a:pt x="556056" y="1762417"/>
                  <a:pt x="468330" y="1762417"/>
                </a:cubicBezTo>
                <a:lnTo>
                  <a:pt x="454549" y="1760681"/>
                </a:lnTo>
                <a:lnTo>
                  <a:pt x="454549" y="1762958"/>
                </a:lnTo>
                <a:lnTo>
                  <a:pt x="1939" y="1762958"/>
                </a:lnTo>
                <a:lnTo>
                  <a:pt x="1939" y="1652124"/>
                </a:lnTo>
                <a:lnTo>
                  <a:pt x="1822" y="1652128"/>
                </a:lnTo>
                <a:cubicBezTo>
                  <a:pt x="1215" y="1375747"/>
                  <a:pt x="607" y="1121591"/>
                  <a:pt x="0" y="845210"/>
                </a:cubicBezTo>
                <a:cubicBezTo>
                  <a:pt x="455" y="649831"/>
                  <a:pt x="2697" y="475882"/>
                  <a:pt x="4046" y="291218"/>
                </a:cubicBezTo>
                <a:lnTo>
                  <a:pt x="4296" y="241344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CF5DAF-F8B7-0345-A772-0F377F1D43B7}"/>
              </a:ext>
            </a:extLst>
          </p:cNvPr>
          <p:cNvGrpSpPr/>
          <p:nvPr/>
        </p:nvGrpSpPr>
        <p:grpSpPr>
          <a:xfrm>
            <a:off x="4897976" y="1983396"/>
            <a:ext cx="2877968" cy="1633906"/>
            <a:chOff x="4897976" y="2089719"/>
            <a:chExt cx="2877968" cy="1633906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BF536FCD-4FB3-3C4A-99C2-B1A8C7D1BF03}"/>
                </a:ext>
              </a:extLst>
            </p:cNvPr>
            <p:cNvGrpSpPr/>
            <p:nvPr/>
          </p:nvGrpSpPr>
          <p:grpSpPr>
            <a:xfrm>
              <a:off x="4897976" y="2089719"/>
              <a:ext cx="2743221" cy="499318"/>
              <a:chOff x="4897976" y="2089719"/>
              <a:chExt cx="2743221" cy="499318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B124AE1B-8F6D-9B47-8FB4-7BE62B6B29E7}"/>
                  </a:ext>
                </a:extLst>
              </p:cNvPr>
              <p:cNvGrpSpPr/>
              <p:nvPr/>
            </p:nvGrpSpPr>
            <p:grpSpPr>
              <a:xfrm>
                <a:off x="4897976" y="2129911"/>
                <a:ext cx="330200" cy="381000"/>
                <a:chOff x="4897976" y="2129911"/>
                <a:chExt cx="330200" cy="381000"/>
              </a:xfrm>
            </p:grpSpPr>
            <p:pic>
              <p:nvPicPr>
                <p:cNvPr id="68" name="Picture 67" descr="Icon&#10;&#10;Description automatically generated">
                  <a:extLst>
                    <a:ext uri="{FF2B5EF4-FFF2-40B4-BE49-F238E27FC236}">
                      <a16:creationId xmlns:a16="http://schemas.microsoft.com/office/drawing/2014/main" id="{A3044841-890E-BB4C-9ED0-C3F2FB200F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897976" y="2129911"/>
                  <a:ext cx="330200" cy="381000"/>
                </a:xfrm>
                <a:prstGeom prst="rect">
                  <a:avLst/>
                </a:prstGeom>
              </p:spPr>
            </p:pic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D779B379-1215-0B4B-AA3E-E6C2DD32F68B}"/>
                    </a:ext>
                  </a:extLst>
                </p:cNvPr>
                <p:cNvSpPr txBox="1"/>
                <p:nvPr/>
              </p:nvSpPr>
              <p:spPr>
                <a:xfrm>
                  <a:off x="4931554" y="2172616"/>
                  <a:ext cx="2355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dirty="0">
                      <a:solidFill>
                        <a:srgbClr val="000749"/>
                      </a:solidFill>
                    </a:rPr>
                    <a:t>1</a:t>
                  </a:r>
                </a:p>
              </p:txBody>
            </p:sp>
          </p:grp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925F8B9-674C-2242-AA56-F887176F6736}"/>
                  </a:ext>
                </a:extLst>
              </p:cNvPr>
              <p:cNvSpPr txBox="1"/>
              <p:nvPr/>
            </p:nvSpPr>
            <p:spPr>
              <a:xfrm>
                <a:off x="5300224" y="2089719"/>
                <a:ext cx="234097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300" b="1" dirty="0">
                    <a:solidFill>
                      <a:srgbClr val="00ABE4"/>
                    </a:solidFill>
                  </a:rPr>
                  <a:t>Council &amp; self-</a:t>
                </a:r>
                <a:br>
                  <a:rPr lang="en-GB" sz="1300" b="1" dirty="0">
                    <a:solidFill>
                      <a:srgbClr val="00ABE4"/>
                    </a:solidFill>
                  </a:rPr>
                </a:br>
                <a:r>
                  <a:rPr lang="en-GB" sz="1300" b="1" dirty="0">
                    <a:solidFill>
                      <a:srgbClr val="00ABE4"/>
                    </a:solidFill>
                  </a:rPr>
                  <a:t>funded support</a:t>
                </a:r>
                <a:endParaRPr lang="en-GB" sz="1300" dirty="0">
                  <a:solidFill>
                    <a:srgbClr val="00ABE4"/>
                  </a:solidFill>
                </a:endParaRP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7F5C6501-31C5-8247-A60D-8C0B0E8D82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92987" y="2589037"/>
                <a:ext cx="1798460" cy="0"/>
              </a:xfrm>
              <a:prstGeom prst="line">
                <a:avLst/>
              </a:prstGeom>
              <a:ln w="9525">
                <a:solidFill>
                  <a:srgbClr val="00ABE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4C7D507-F7D8-2C4B-BAEA-AA3FCBAE651B}"/>
                </a:ext>
              </a:extLst>
            </p:cNvPr>
            <p:cNvSpPr txBox="1"/>
            <p:nvPr/>
          </p:nvSpPr>
          <p:spPr>
            <a:xfrm>
              <a:off x="5318361" y="2656666"/>
              <a:ext cx="2457583" cy="1066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spcBef>
                  <a:spcPts val="150"/>
                </a:spcBef>
                <a:spcAft>
                  <a:spcPts val="150"/>
                </a:spcAft>
                <a:buFont typeface="System Font Regular"/>
                <a:buChar char="⎼"/>
              </a:pPr>
              <a:r>
                <a:rPr lang="en-GB" sz="1200" dirty="0">
                  <a:solidFill>
                    <a:srgbClr val="575756"/>
                  </a:solidFill>
                </a:rPr>
                <a:t>Council TEC assessor provided </a:t>
              </a:r>
              <a:br>
                <a:rPr lang="en-GB" sz="1200" dirty="0">
                  <a:solidFill>
                    <a:srgbClr val="575756"/>
                  </a:solidFill>
                </a:rPr>
              </a:br>
              <a:r>
                <a:rPr lang="en-GB" sz="1200" dirty="0">
                  <a:solidFill>
                    <a:srgbClr val="575756"/>
                  </a:solidFill>
                </a:rPr>
                <a:t>advice</a:t>
              </a:r>
            </a:p>
            <a:p>
              <a:pPr marL="171450" indent="-171450">
                <a:spcBef>
                  <a:spcPts val="150"/>
                </a:spcBef>
                <a:spcAft>
                  <a:spcPts val="150"/>
                </a:spcAft>
                <a:buFont typeface="System Font Regular"/>
                <a:buChar char="⎼"/>
              </a:pPr>
              <a:r>
                <a:rPr lang="en-GB" sz="1200" dirty="0">
                  <a:solidFill>
                    <a:srgbClr val="575756"/>
                  </a:solidFill>
                </a:rPr>
                <a:t>Identified equipment that gave reassurance at night &amp; boosted independence in day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757BBF2-D20A-264F-A075-180716278764}"/>
              </a:ext>
            </a:extLst>
          </p:cNvPr>
          <p:cNvGrpSpPr/>
          <p:nvPr/>
        </p:nvGrpSpPr>
        <p:grpSpPr>
          <a:xfrm>
            <a:off x="4897976" y="3857538"/>
            <a:ext cx="3265711" cy="2058762"/>
            <a:chOff x="4897976" y="4089340"/>
            <a:chExt cx="3265711" cy="205876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031D4153-8ADE-954A-B0AA-8E30CF4390AB}"/>
                </a:ext>
              </a:extLst>
            </p:cNvPr>
            <p:cNvGrpSpPr/>
            <p:nvPr/>
          </p:nvGrpSpPr>
          <p:grpSpPr>
            <a:xfrm>
              <a:off x="4897976" y="4089340"/>
              <a:ext cx="2293471" cy="452250"/>
              <a:chOff x="4897976" y="4089340"/>
              <a:chExt cx="2293471" cy="452250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21C12AA4-0830-464C-AC44-B2C74A0D83EE}"/>
                  </a:ext>
                </a:extLst>
              </p:cNvPr>
              <p:cNvGrpSpPr/>
              <p:nvPr/>
            </p:nvGrpSpPr>
            <p:grpSpPr>
              <a:xfrm>
                <a:off x="4897976" y="4089340"/>
                <a:ext cx="330200" cy="381000"/>
                <a:chOff x="4897976" y="4089340"/>
                <a:chExt cx="330200" cy="381000"/>
              </a:xfrm>
            </p:grpSpPr>
            <p:pic>
              <p:nvPicPr>
                <p:cNvPr id="71" name="Picture 70" descr="Icon&#10;&#10;Description automatically generated">
                  <a:extLst>
                    <a:ext uri="{FF2B5EF4-FFF2-40B4-BE49-F238E27FC236}">
                      <a16:creationId xmlns:a16="http://schemas.microsoft.com/office/drawing/2014/main" id="{B9006B75-DF6A-754E-B838-F63A217FA4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897976" y="4089340"/>
                  <a:ext cx="330200" cy="381000"/>
                </a:xfrm>
                <a:prstGeom prst="rect">
                  <a:avLst/>
                </a:prstGeom>
              </p:spPr>
            </p:pic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03EF8FE1-E32A-104F-BDCD-F3559169D788}"/>
                    </a:ext>
                  </a:extLst>
                </p:cNvPr>
                <p:cNvSpPr txBox="1"/>
                <p:nvPr/>
              </p:nvSpPr>
              <p:spPr>
                <a:xfrm>
                  <a:off x="4931554" y="4132045"/>
                  <a:ext cx="2355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dirty="0">
                      <a:solidFill>
                        <a:srgbClr val="000749"/>
                      </a:solidFill>
                    </a:rPr>
                    <a:t>2</a:t>
                  </a:r>
                </a:p>
              </p:txBody>
            </p:sp>
          </p:grp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AE497CC-AE62-724F-8FAB-3BB2F5666338}"/>
                  </a:ext>
                </a:extLst>
              </p:cNvPr>
              <p:cNvSpPr txBox="1"/>
              <p:nvPr/>
            </p:nvSpPr>
            <p:spPr>
              <a:xfrm>
                <a:off x="5300224" y="4146191"/>
                <a:ext cx="189122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300" b="1" dirty="0">
                    <a:solidFill>
                      <a:srgbClr val="00ABE4"/>
                    </a:solidFill>
                  </a:rPr>
                  <a:t>Technology</a:t>
                </a:r>
                <a:endParaRPr lang="en-GB" sz="1300" dirty="0">
                  <a:solidFill>
                    <a:srgbClr val="00ABE4"/>
                  </a:solidFill>
                </a:endParaRPr>
              </a:p>
            </p:txBody>
          </p: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4EB8F963-EC6D-D24C-9840-6025C1D32B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92987" y="4541590"/>
                <a:ext cx="1798460" cy="0"/>
              </a:xfrm>
              <a:prstGeom prst="line">
                <a:avLst/>
              </a:prstGeom>
              <a:ln w="9525">
                <a:solidFill>
                  <a:srgbClr val="00ABE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BCCC47B-85E2-E842-85DA-0DA34F04799F}"/>
                </a:ext>
              </a:extLst>
            </p:cNvPr>
            <p:cNvSpPr txBox="1"/>
            <p:nvPr/>
          </p:nvSpPr>
          <p:spPr>
            <a:xfrm>
              <a:off x="5314598" y="4609219"/>
              <a:ext cx="2849089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spcBef>
                  <a:spcPts val="150"/>
                </a:spcBef>
                <a:spcAft>
                  <a:spcPts val="150"/>
                </a:spcAft>
                <a:buFont typeface="System Font Regular"/>
                <a:buChar char="⎼"/>
              </a:pPr>
              <a:r>
                <a:rPr lang="en-GB" sz="1200" dirty="0">
                  <a:solidFill>
                    <a:srgbClr val="575756"/>
                  </a:solidFill>
                </a:rPr>
                <a:t>Keyboard lessons via tablet</a:t>
              </a:r>
            </a:p>
            <a:p>
              <a:pPr marL="171450" indent="-171450">
                <a:spcBef>
                  <a:spcPts val="150"/>
                </a:spcBef>
                <a:spcAft>
                  <a:spcPts val="150"/>
                </a:spcAft>
                <a:buFont typeface="System Font Regular"/>
                <a:buChar char="⎼"/>
              </a:pPr>
              <a:r>
                <a:rPr lang="en-GB" sz="1200" dirty="0">
                  <a:solidFill>
                    <a:srgbClr val="575756"/>
                  </a:solidFill>
                </a:rPr>
                <a:t>Family calls via video </a:t>
              </a:r>
              <a:br>
                <a:rPr lang="en-GB" sz="1200" dirty="0">
                  <a:solidFill>
                    <a:srgbClr val="575756"/>
                  </a:solidFill>
                </a:rPr>
              </a:br>
              <a:r>
                <a:rPr lang="en-GB" sz="1200" dirty="0">
                  <a:solidFill>
                    <a:srgbClr val="575756"/>
                  </a:solidFill>
                </a:rPr>
                <a:t>chat portal</a:t>
              </a:r>
            </a:p>
            <a:p>
              <a:pPr marL="171450" indent="-171450">
                <a:spcBef>
                  <a:spcPts val="150"/>
                </a:spcBef>
                <a:spcAft>
                  <a:spcPts val="150"/>
                </a:spcAft>
                <a:buFont typeface="System Font Regular"/>
                <a:buChar char="⎼"/>
              </a:pPr>
              <a:r>
                <a:rPr lang="en-GB" sz="1200" dirty="0">
                  <a:solidFill>
                    <a:srgbClr val="575756"/>
                  </a:solidFill>
                </a:rPr>
                <a:t>Reminders flagged by </a:t>
              </a:r>
              <a:br>
                <a:rPr lang="en-GB" sz="1200" dirty="0">
                  <a:solidFill>
                    <a:srgbClr val="575756"/>
                  </a:solidFill>
                </a:rPr>
              </a:br>
              <a:r>
                <a:rPr lang="en-GB" sz="1200" dirty="0">
                  <a:solidFill>
                    <a:srgbClr val="575756"/>
                  </a:solidFill>
                </a:rPr>
                <a:t>independent living tablet</a:t>
              </a:r>
            </a:p>
            <a:p>
              <a:pPr marL="171450" indent="-171450">
                <a:spcBef>
                  <a:spcPts val="150"/>
                </a:spcBef>
                <a:spcAft>
                  <a:spcPts val="150"/>
                </a:spcAft>
                <a:buFont typeface="System Font Regular"/>
                <a:buChar char="⎼"/>
              </a:pPr>
              <a:r>
                <a:rPr lang="en-GB" sz="1200" dirty="0">
                  <a:solidFill>
                    <a:srgbClr val="575756"/>
                  </a:solidFill>
                </a:rPr>
                <a:t>Routine changes </a:t>
              </a:r>
              <a:br>
                <a:rPr lang="en-GB" sz="1200" dirty="0">
                  <a:solidFill>
                    <a:srgbClr val="575756"/>
                  </a:solidFill>
                </a:rPr>
              </a:br>
              <a:r>
                <a:rPr lang="en-GB" sz="1200" dirty="0">
                  <a:solidFill>
                    <a:srgbClr val="575756"/>
                  </a:solidFill>
                </a:rPr>
                <a:t>monitored by sensors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9221030-BFD4-0C4A-BF90-77AAE2299302}"/>
              </a:ext>
            </a:extLst>
          </p:cNvPr>
          <p:cNvGrpSpPr/>
          <p:nvPr/>
        </p:nvGrpSpPr>
        <p:grpSpPr>
          <a:xfrm>
            <a:off x="1326931" y="1440000"/>
            <a:ext cx="2495375" cy="3242139"/>
            <a:chOff x="1326931" y="1440000"/>
            <a:chExt cx="2495375" cy="3242139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196B17D-7F06-6448-AB2D-0F1C312B477E}"/>
                </a:ext>
              </a:extLst>
            </p:cNvPr>
            <p:cNvCxnSpPr>
              <a:cxnSpLocks/>
            </p:cNvCxnSpPr>
            <p:nvPr/>
          </p:nvCxnSpPr>
          <p:spPr>
            <a:xfrm>
              <a:off x="1430237" y="4682139"/>
              <a:ext cx="1675688" cy="0"/>
            </a:xfrm>
            <a:prstGeom prst="line">
              <a:avLst/>
            </a:prstGeom>
            <a:ln w="19050">
              <a:solidFill>
                <a:srgbClr val="0007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E44B402-035F-2C44-9282-26608011D97E}"/>
                </a:ext>
              </a:extLst>
            </p:cNvPr>
            <p:cNvSpPr txBox="1"/>
            <p:nvPr/>
          </p:nvSpPr>
          <p:spPr>
            <a:xfrm>
              <a:off x="1329452" y="2052000"/>
              <a:ext cx="24928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"/>
                </a:spcBef>
                <a:spcAft>
                  <a:spcPts val="50"/>
                </a:spcAft>
              </a:pPr>
              <a:r>
                <a:rPr lang="en-GB" sz="5400" dirty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ANNA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46E33A9-6616-B248-8ED8-5D15B163D697}"/>
                </a:ext>
              </a:extLst>
            </p:cNvPr>
            <p:cNvSpPr txBox="1"/>
            <p:nvPr/>
          </p:nvSpPr>
          <p:spPr>
            <a:xfrm>
              <a:off x="1329987" y="3052759"/>
              <a:ext cx="2248100" cy="1348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GB" sz="3200" dirty="0">
                  <a:solidFill>
                    <a:srgbClr val="000749"/>
                  </a:solidFill>
                  <a:latin typeface="Franklin Gothic Medium Cond" panose="020B0606030402020204" pitchFamily="34" charset="0"/>
                  <a:ea typeface="DIN 2014 Demi" panose="020B0604020202020204" pitchFamily="34" charset="77"/>
                </a:rPr>
                <a:t>A VERY </a:t>
              </a:r>
              <a:br>
                <a:rPr lang="en-GB" sz="3200" dirty="0">
                  <a:solidFill>
                    <a:srgbClr val="000749"/>
                  </a:solidFill>
                  <a:latin typeface="Franklin Gothic Medium Cond" panose="020B0606030402020204" pitchFamily="34" charset="0"/>
                  <a:ea typeface="DIN 2014 Demi" panose="020B0604020202020204" pitchFamily="34" charset="77"/>
                </a:rPr>
              </a:br>
              <a:r>
                <a:rPr lang="en-GB" sz="3200" dirty="0">
                  <a:solidFill>
                    <a:srgbClr val="000749"/>
                  </a:solidFill>
                  <a:latin typeface="Franklin Gothic Medium Cond" panose="020B0606030402020204" pitchFamily="34" charset="0"/>
                  <a:ea typeface="DIN 2014 Demi" panose="020B0604020202020204" pitchFamily="34" charset="77"/>
                </a:rPr>
                <a:t>PERSONAL</a:t>
              </a:r>
              <a:br>
                <a:rPr lang="en-GB" sz="3200" dirty="0">
                  <a:solidFill>
                    <a:srgbClr val="000749"/>
                  </a:solidFill>
                  <a:latin typeface="Franklin Gothic Medium Cond" panose="020B0606030402020204" pitchFamily="34" charset="0"/>
                  <a:ea typeface="DIN 2014 Demi" panose="020B0604020202020204" pitchFamily="34" charset="77"/>
                </a:rPr>
              </a:br>
              <a:r>
                <a:rPr lang="en-GB" sz="3200" dirty="0">
                  <a:solidFill>
                    <a:srgbClr val="000749"/>
                  </a:solidFill>
                  <a:latin typeface="Franklin Gothic Medium Cond" panose="020B0606030402020204" pitchFamily="34" charset="0"/>
                  <a:ea typeface="DIN 2014 Demi" panose="020B0604020202020204" pitchFamily="34" charset="77"/>
                </a:rPr>
                <a:t>STORY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789CDFA-9622-7141-A9EF-F490A876DD0F}"/>
                </a:ext>
              </a:extLst>
            </p:cNvPr>
            <p:cNvSpPr txBox="1"/>
            <p:nvPr/>
          </p:nvSpPr>
          <p:spPr>
            <a:xfrm>
              <a:off x="1326931" y="1440000"/>
              <a:ext cx="22909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"/>
                </a:spcBef>
                <a:spcAft>
                  <a:spcPts val="50"/>
                </a:spcAft>
              </a:pPr>
              <a:r>
                <a:rPr lang="en-GB" sz="5400" dirty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MEET </a:t>
              </a:r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65560771-D0A9-8F45-9BD6-AD76D20D6F87}"/>
              </a:ext>
            </a:extLst>
          </p:cNvPr>
          <p:cNvSpPr/>
          <p:nvPr/>
        </p:nvSpPr>
        <p:spPr>
          <a:xfrm>
            <a:off x="0" y="0"/>
            <a:ext cx="1833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113A5AD-EBF7-8844-80E1-02337C13881D}"/>
              </a:ext>
            </a:extLst>
          </p:cNvPr>
          <p:cNvGrpSpPr/>
          <p:nvPr/>
        </p:nvGrpSpPr>
        <p:grpSpPr>
          <a:xfrm>
            <a:off x="5319898" y="652904"/>
            <a:ext cx="6693301" cy="1062456"/>
            <a:chOff x="5330258" y="652904"/>
            <a:chExt cx="6693301" cy="106245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8F7F12D-81A7-1546-A0E3-5480580E1AD4}"/>
                </a:ext>
              </a:extLst>
            </p:cNvPr>
            <p:cNvSpPr txBox="1"/>
            <p:nvPr/>
          </p:nvSpPr>
          <p:spPr>
            <a:xfrm>
              <a:off x="5336609" y="652904"/>
              <a:ext cx="38713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>
                  <a:solidFill>
                    <a:srgbClr val="000749"/>
                  </a:solidFill>
                </a:rPr>
                <a:t>SELF-FUNDER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0A81ED6-F6CF-4F49-961E-D2802CC685EC}"/>
                </a:ext>
              </a:extLst>
            </p:cNvPr>
            <p:cNvSpPr txBox="1"/>
            <p:nvPr/>
          </p:nvSpPr>
          <p:spPr>
            <a:xfrm>
              <a:off x="5330258" y="916977"/>
              <a:ext cx="417829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dirty="0">
                  <a:solidFill>
                    <a:srgbClr val="575756"/>
                  </a:solidFill>
                  <a:latin typeface="Franklin Gothic Medium Cond" panose="020B0606030402020204" pitchFamily="34" charset="0"/>
                </a:rPr>
                <a:t>HOW TEC EQUIPMENT CAN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CC95FE5-3640-9443-895E-5C0AD0DC3317}"/>
                </a:ext>
              </a:extLst>
            </p:cNvPr>
            <p:cNvCxnSpPr>
              <a:cxnSpLocks/>
            </p:cNvCxnSpPr>
            <p:nvPr/>
          </p:nvCxnSpPr>
          <p:spPr>
            <a:xfrm>
              <a:off x="5431859" y="1715360"/>
              <a:ext cx="6591700" cy="0"/>
            </a:xfrm>
            <a:prstGeom prst="line">
              <a:avLst/>
            </a:prstGeom>
            <a:ln w="12700">
              <a:solidFill>
                <a:srgbClr val="00AB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C84FBEA-B56C-614C-8B70-8E01F0A4C4B6}"/>
                </a:ext>
              </a:extLst>
            </p:cNvPr>
            <p:cNvSpPr txBox="1"/>
            <p:nvPr/>
          </p:nvSpPr>
          <p:spPr>
            <a:xfrm>
              <a:off x="5330258" y="1203224"/>
              <a:ext cx="417829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dirty="0">
                  <a:solidFill>
                    <a:srgbClr val="575756"/>
                  </a:solidFill>
                  <a:latin typeface="Franklin Gothic Medium Cond" panose="020B0606030402020204" pitchFamily="34" charset="0"/>
                </a:rPr>
                <a:t>IMPROVE INDEPENDENCE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6E0D8C6-1C93-7340-B2F6-4C0F4312201B}"/>
              </a:ext>
            </a:extLst>
          </p:cNvPr>
          <p:cNvGrpSpPr/>
          <p:nvPr/>
        </p:nvGrpSpPr>
        <p:grpSpPr>
          <a:xfrm>
            <a:off x="7675552" y="2023588"/>
            <a:ext cx="4020262" cy="1747784"/>
            <a:chOff x="7675552" y="2129911"/>
            <a:chExt cx="4020262" cy="1747784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8E314F87-6667-FE4B-B394-D3AD83EFEDEC}"/>
                </a:ext>
              </a:extLst>
            </p:cNvPr>
            <p:cNvGrpSpPr/>
            <p:nvPr/>
          </p:nvGrpSpPr>
          <p:grpSpPr>
            <a:xfrm>
              <a:off x="7675552" y="2129911"/>
              <a:ext cx="2286596" cy="459126"/>
              <a:chOff x="7675552" y="2129911"/>
              <a:chExt cx="2286596" cy="459126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E3F4AB8B-4761-D549-A97E-2DBD3465BFFF}"/>
                  </a:ext>
                </a:extLst>
              </p:cNvPr>
              <p:cNvGrpSpPr/>
              <p:nvPr/>
            </p:nvGrpSpPr>
            <p:grpSpPr>
              <a:xfrm>
                <a:off x="7675552" y="2129911"/>
                <a:ext cx="330200" cy="381000"/>
                <a:chOff x="7675552" y="2129911"/>
                <a:chExt cx="330200" cy="381000"/>
              </a:xfrm>
            </p:grpSpPr>
            <p:pic>
              <p:nvPicPr>
                <p:cNvPr id="72" name="Picture 71" descr="Icon&#10;&#10;Description automatically generated">
                  <a:extLst>
                    <a:ext uri="{FF2B5EF4-FFF2-40B4-BE49-F238E27FC236}">
                      <a16:creationId xmlns:a16="http://schemas.microsoft.com/office/drawing/2014/main" id="{1F4A9BED-C0C9-B44E-844E-396B1FB7B5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675552" y="2129911"/>
                  <a:ext cx="330200" cy="381000"/>
                </a:xfrm>
                <a:prstGeom prst="rect">
                  <a:avLst/>
                </a:prstGeom>
              </p:spPr>
            </p:pic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5F939A9A-69C5-4C4B-B3E7-08B1C699C8A9}"/>
                    </a:ext>
                  </a:extLst>
                </p:cNvPr>
                <p:cNvSpPr txBox="1"/>
                <p:nvPr/>
              </p:nvSpPr>
              <p:spPr>
                <a:xfrm>
                  <a:off x="7709129" y="2172616"/>
                  <a:ext cx="2355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dirty="0">
                      <a:solidFill>
                        <a:srgbClr val="000749"/>
                      </a:solidFill>
                    </a:rPr>
                    <a:t>3</a:t>
                  </a:r>
                </a:p>
              </p:txBody>
            </p:sp>
          </p:grp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7FB9A57A-685E-9143-AE40-E20BD21876EC}"/>
                  </a:ext>
                </a:extLst>
              </p:cNvPr>
              <p:cNvSpPr txBox="1"/>
              <p:nvPr/>
            </p:nvSpPr>
            <p:spPr>
              <a:xfrm>
                <a:off x="8080160" y="2187967"/>
                <a:ext cx="1868237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300" b="1" dirty="0">
                    <a:solidFill>
                      <a:srgbClr val="00ABE4"/>
                    </a:solidFill>
                  </a:rPr>
                  <a:t>Benefits</a:t>
                </a:r>
                <a:endParaRPr lang="en-GB" sz="1300" dirty="0">
                  <a:solidFill>
                    <a:srgbClr val="00ABE4"/>
                  </a:solidFill>
                </a:endParaRPr>
              </a:p>
            </p:txBody>
          </p: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A2A23876-AB2A-EC42-96D9-F3C7CBC5ED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3688" y="2589037"/>
                <a:ext cx="1798460" cy="0"/>
              </a:xfrm>
              <a:prstGeom prst="line">
                <a:avLst/>
              </a:prstGeom>
              <a:ln w="9525">
                <a:solidFill>
                  <a:srgbClr val="00ABE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D94A0AB-3ACA-C441-BD87-9EB32EA77AB4}"/>
                </a:ext>
              </a:extLst>
            </p:cNvPr>
            <p:cNvSpPr txBox="1"/>
            <p:nvPr/>
          </p:nvSpPr>
          <p:spPr>
            <a:xfrm>
              <a:off x="8087498" y="2656848"/>
              <a:ext cx="3608316" cy="1220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spcBef>
                  <a:spcPts val="150"/>
                </a:spcBef>
                <a:spcAft>
                  <a:spcPts val="150"/>
                </a:spcAft>
                <a:buFont typeface="System Font Regular"/>
                <a:buChar char="⎼"/>
              </a:pPr>
              <a:r>
                <a:rPr lang="en-GB" sz="1200" dirty="0">
                  <a:solidFill>
                    <a:srgbClr val="575756"/>
                  </a:solidFill>
                </a:rPr>
                <a:t>Carers leave at 11pm</a:t>
              </a:r>
            </a:p>
            <a:p>
              <a:pPr marL="171450" indent="-171450">
                <a:spcBef>
                  <a:spcPts val="150"/>
                </a:spcBef>
                <a:spcAft>
                  <a:spcPts val="150"/>
                </a:spcAft>
                <a:buFont typeface="System Font Regular"/>
                <a:buChar char="⎼"/>
              </a:pPr>
              <a:r>
                <a:rPr lang="en-GB" sz="1200" dirty="0">
                  <a:solidFill>
                    <a:srgbClr val="575756"/>
                  </a:solidFill>
                </a:rPr>
                <a:t>Independence for Anna</a:t>
              </a:r>
            </a:p>
            <a:p>
              <a:pPr marL="171450" indent="-171450">
                <a:spcBef>
                  <a:spcPts val="150"/>
                </a:spcBef>
                <a:spcAft>
                  <a:spcPts val="150"/>
                </a:spcAft>
                <a:buFont typeface="System Font Regular"/>
                <a:buChar char="⎼"/>
              </a:pPr>
              <a:r>
                <a:rPr lang="en-GB" sz="1200" dirty="0">
                  <a:solidFill>
                    <a:srgbClr val="575756"/>
                  </a:solidFill>
                </a:rPr>
                <a:t>Reassurance for parents</a:t>
              </a:r>
            </a:p>
            <a:p>
              <a:pPr marL="171450" indent="-171450">
                <a:spcBef>
                  <a:spcPts val="150"/>
                </a:spcBef>
                <a:spcAft>
                  <a:spcPts val="150"/>
                </a:spcAft>
                <a:buFont typeface="System Font Regular"/>
                <a:buChar char="⎼"/>
              </a:pPr>
              <a:r>
                <a:rPr lang="en-GB" sz="1200" dirty="0">
                  <a:solidFill>
                    <a:srgbClr val="575756"/>
                  </a:solidFill>
                </a:rPr>
                <a:t>Social connection to friends</a:t>
              </a:r>
            </a:p>
            <a:p>
              <a:pPr marL="171450" indent="-171450">
                <a:spcBef>
                  <a:spcPts val="150"/>
                </a:spcBef>
                <a:spcAft>
                  <a:spcPts val="150"/>
                </a:spcAft>
                <a:buFont typeface="System Font Regular"/>
                <a:buChar char="⎼"/>
              </a:pPr>
              <a:r>
                <a:rPr lang="en-GB" sz="1200" dirty="0">
                  <a:solidFill>
                    <a:srgbClr val="575756"/>
                  </a:solidFill>
                </a:rPr>
                <a:t>Savings for local authority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522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Shape, background pattern&#10;&#10;Description automatically generated">
            <a:extLst>
              <a:ext uri="{FF2B5EF4-FFF2-40B4-BE49-F238E27FC236}">
                <a16:creationId xmlns:a16="http://schemas.microsoft.com/office/drawing/2014/main" id="{24817070-81EC-1B43-BF87-E8DF693BEA1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6" b="26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99143B2-5712-4566-A704-A50C975450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52284" y="2525479"/>
            <a:ext cx="3680749" cy="3649204"/>
          </a:xfrm>
        </p:spPr>
        <p:txBody>
          <a:bodyPr/>
          <a:lstStyle/>
          <a:p>
            <a:endParaRPr lang="en-GB" sz="3200" b="1" dirty="0"/>
          </a:p>
          <a:p>
            <a:r>
              <a:rPr lang="en-GB" sz="3200" b="1" dirty="0"/>
              <a:t>    Helpful Links</a:t>
            </a:r>
          </a:p>
          <a:p>
            <a:endParaRPr lang="en-GB" sz="3200" b="1" dirty="0"/>
          </a:p>
          <a:p>
            <a:endParaRPr lang="en-GB" sz="3200" b="1" dirty="0"/>
          </a:p>
          <a:p>
            <a:endParaRPr lang="en-GB" sz="3200" b="1" dirty="0"/>
          </a:p>
          <a:p>
            <a:endParaRPr lang="en-GB" sz="32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BF4BD-F484-B593-EF93-E1CD501124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1991094"/>
            <a:ext cx="3335079" cy="35909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hlinkClick r:id="rId3"/>
              </a:rPr>
              <a:t>https://bridgit.care/contents/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hlinkClick r:id="rId4"/>
              </a:rPr>
              <a:t>https://asksara.livingmadeeasy.org.uk/selector</a:t>
            </a:r>
            <a:r>
              <a:rPr lang="en-GB" sz="2000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2539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16853A-19C9-40BA-9AC6-A1E9815CC3EA}"/>
              </a:ext>
            </a:extLst>
          </p:cNvPr>
          <p:cNvSpPr txBox="1"/>
          <p:nvPr/>
        </p:nvSpPr>
        <p:spPr>
          <a:xfrm>
            <a:off x="713065" y="486561"/>
            <a:ext cx="6828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>
                    <a:lumMod val="50000"/>
                  </a:schemeClr>
                </a:solidFill>
              </a:rPr>
              <a:t>Virtual House</a:t>
            </a:r>
          </a:p>
        </p:txBody>
      </p:sp>
      <p:pic>
        <p:nvPicPr>
          <p:cNvPr id="5" name="Picture 4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B6FAD116-7E4F-4419-BDAF-6EAC4B1A4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540" y="3653863"/>
            <a:ext cx="4343165" cy="3204137"/>
          </a:xfrm>
          <a:prstGeom prst="rect">
            <a:avLst/>
          </a:prstGeom>
        </p:spPr>
      </p:pic>
      <p:pic>
        <p:nvPicPr>
          <p:cNvPr id="20" name="Picture 19" descr="A picture containing building, grass, outdoor, sky&#10;&#10;Description automatically generated">
            <a:extLst>
              <a:ext uri="{FF2B5EF4-FFF2-40B4-BE49-F238E27FC236}">
                <a16:creationId xmlns:a16="http://schemas.microsoft.com/office/drawing/2014/main" id="{8128BAE0-4C3B-45B8-B4A2-B5232FE8A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376" y="1568658"/>
            <a:ext cx="3708497" cy="2085205"/>
          </a:xfrm>
          <a:prstGeom prst="rect">
            <a:avLst/>
          </a:prstGeom>
        </p:spPr>
      </p:pic>
      <p:pic>
        <p:nvPicPr>
          <p:cNvPr id="22" name="Picture 21" descr="A hallway with white walls&#10;&#10;Description automatically generated with low confidence">
            <a:extLst>
              <a:ext uri="{FF2B5EF4-FFF2-40B4-BE49-F238E27FC236}">
                <a16:creationId xmlns:a16="http://schemas.microsoft.com/office/drawing/2014/main" id="{662969A1-93C2-433B-8A57-497278A4D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127" y="477660"/>
            <a:ext cx="3793067" cy="2133600"/>
          </a:xfrm>
          <a:prstGeom prst="rect">
            <a:avLst/>
          </a:prstGeom>
        </p:spPr>
      </p:pic>
      <p:pic>
        <p:nvPicPr>
          <p:cNvPr id="24" name="Picture 23" descr="A living room with a fireplace&#10;&#10;Description automatically generated with medium confidence">
            <a:extLst>
              <a:ext uri="{FF2B5EF4-FFF2-40B4-BE49-F238E27FC236}">
                <a16:creationId xmlns:a16="http://schemas.microsoft.com/office/drawing/2014/main" id="{237C0701-331A-45B0-80CE-CC9C59CCF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957" y="2981323"/>
            <a:ext cx="3793068" cy="2133601"/>
          </a:xfrm>
          <a:prstGeom prst="rect">
            <a:avLst/>
          </a:prstGeom>
        </p:spPr>
      </p:pic>
      <p:pic>
        <p:nvPicPr>
          <p:cNvPr id="26" name="Picture 25" descr="A room with a table and chairs&#10;&#10;Description automatically generated with low confidence">
            <a:extLst>
              <a:ext uri="{FF2B5EF4-FFF2-40B4-BE49-F238E27FC236}">
                <a16:creationId xmlns:a16="http://schemas.microsoft.com/office/drawing/2014/main" id="{D4AD844F-E010-42CF-A9AA-F388B98F32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758" y="3777686"/>
            <a:ext cx="3793066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1110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Shape, background pattern&#10;&#10;Description automatically generated">
            <a:extLst>
              <a:ext uri="{FF2B5EF4-FFF2-40B4-BE49-F238E27FC236}">
                <a16:creationId xmlns:a16="http://schemas.microsoft.com/office/drawing/2014/main" id="{24817070-81EC-1B43-BF87-E8DF693BEA1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6" b="26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99143B2-5712-4566-A704-A50C975450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52284" y="2525479"/>
            <a:ext cx="3680749" cy="3649204"/>
          </a:xfrm>
        </p:spPr>
        <p:txBody>
          <a:bodyPr/>
          <a:lstStyle/>
          <a:p>
            <a:endParaRPr lang="en-GB" sz="3200" b="1" dirty="0"/>
          </a:p>
          <a:p>
            <a:r>
              <a:rPr lang="en-GB" sz="3200" b="1" dirty="0"/>
              <a:t>    </a:t>
            </a:r>
          </a:p>
          <a:p>
            <a:endParaRPr lang="en-GB" sz="3200" b="1" dirty="0"/>
          </a:p>
          <a:p>
            <a:endParaRPr lang="en-GB" sz="3200" b="1" dirty="0"/>
          </a:p>
          <a:p>
            <a:endParaRPr lang="en-GB" sz="3200" b="1" dirty="0"/>
          </a:p>
          <a:p>
            <a:endParaRPr lang="en-GB" sz="32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BF4BD-F484-B593-EF93-E1CD501124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23577" y="1633537"/>
            <a:ext cx="3335079" cy="3590925"/>
          </a:xfrm>
        </p:spPr>
        <p:txBody>
          <a:bodyPr/>
          <a:lstStyle/>
          <a:p>
            <a:r>
              <a:rPr lang="en-GB" sz="4000" b="1" dirty="0">
                <a:solidFill>
                  <a:schemeClr val="bg1"/>
                </a:solidFill>
                <a:latin typeface="+mj-lt"/>
              </a:rPr>
              <a:t>Your TEC awareness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02C16D-C9E0-C6A5-E2E6-0677B9650FEB}"/>
              </a:ext>
            </a:extLst>
          </p:cNvPr>
          <p:cNvSpPr txBox="1"/>
          <p:nvPr/>
        </p:nvSpPr>
        <p:spPr>
          <a:xfrm>
            <a:off x="6741847" y="1442151"/>
            <a:ext cx="22434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How aware of TEC are you?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Is TEC considered within a carers assessment?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Do you engage with your council TEC services to showcase technology to colleagues?</a:t>
            </a:r>
          </a:p>
        </p:txBody>
      </p:sp>
    </p:spTree>
    <p:extLst>
      <p:ext uri="{BB962C8B-B14F-4D97-AF65-F5344CB8AC3E}">
        <p14:creationId xmlns:p14="http://schemas.microsoft.com/office/powerpoint/2010/main" val="31296375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1DFBD-6094-1449-B296-8F77032B9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40" y="3111273"/>
            <a:ext cx="10515600" cy="1325563"/>
          </a:xfrm>
        </p:spPr>
        <p:txBody>
          <a:bodyPr/>
          <a:lstStyle/>
          <a:p>
            <a:r>
              <a:rPr lang="en-US" dirty="0"/>
              <a:t>People’s everyday lives enriched, enhanced </a:t>
            </a:r>
            <a:br>
              <a:rPr lang="en-US" dirty="0"/>
            </a:br>
            <a:r>
              <a:rPr lang="en-US" dirty="0"/>
              <a:t>and enabled by technology enabled care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8DA7C-9A2A-F04C-80C0-B2F2B6C6D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6678" y="6163106"/>
            <a:ext cx="5585528" cy="452686"/>
          </a:xfrm>
        </p:spPr>
        <p:txBody>
          <a:bodyPr/>
          <a:lstStyle/>
          <a:p>
            <a:r>
              <a:rPr lang="en-US" dirty="0" err="1"/>
              <a:t>www.tsa-voice.org.uk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47737B7-DF6E-594E-1A53-05B00DFA75D7}"/>
              </a:ext>
            </a:extLst>
          </p:cNvPr>
          <p:cNvSpPr txBox="1">
            <a:spLocks/>
          </p:cNvSpPr>
          <p:nvPr/>
        </p:nvSpPr>
        <p:spPr>
          <a:xfrm>
            <a:off x="1112520" y="4162141"/>
            <a:ext cx="9966960" cy="15603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5800" dirty="0">
                <a:solidFill>
                  <a:srgbClr val="002060"/>
                </a:solidFill>
                <a:cs typeface="+mj-cs"/>
              </a:rPr>
              <a:t>Thank you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2B395E-443A-1EA4-ABC8-E5B489BC0370}"/>
              </a:ext>
            </a:extLst>
          </p:cNvPr>
          <p:cNvSpPr txBox="1">
            <a:spLocks/>
          </p:cNvSpPr>
          <p:nvPr/>
        </p:nvSpPr>
        <p:spPr>
          <a:xfrm>
            <a:off x="1112520" y="4829129"/>
            <a:ext cx="9966960" cy="15603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5800" dirty="0">
              <a:solidFill>
                <a:srgbClr val="53364C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915784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26281292-42F2-4000-9905-FD204AEC8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83" y="1153450"/>
            <a:ext cx="7899385" cy="46818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CA56E8-5EDE-40CC-91DF-1FDE951C62C1}"/>
              </a:ext>
            </a:extLst>
          </p:cNvPr>
          <p:cNvSpPr txBox="1"/>
          <p:nvPr/>
        </p:nvSpPr>
        <p:spPr>
          <a:xfrm>
            <a:off x="741872" y="2109370"/>
            <a:ext cx="36058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749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TRANSFORMATION AND GROWTH OF TEC SECTOR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DE7FD1-889E-4279-B009-B3AA6BC86E28}"/>
              </a:ext>
            </a:extLst>
          </p:cNvPr>
          <p:cNvSpPr txBox="1"/>
          <p:nvPr/>
        </p:nvSpPr>
        <p:spPr>
          <a:xfrm>
            <a:off x="741872" y="384915"/>
            <a:ext cx="11214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D60B52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TSA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D60B5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D60B52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MISSION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749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&gt; PARTNERSHIPS – DATA – PEOPLE - STANDARDS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749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301501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E2D54-E360-E444-BFFB-A4CFBA734D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DACC104-82FD-A907-186E-188B7C7F4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88" y="1492693"/>
            <a:ext cx="12032512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333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wall, person, indoor&#10;&#10;Description automatically generated">
            <a:extLst>
              <a:ext uri="{FF2B5EF4-FFF2-40B4-BE49-F238E27FC236}">
                <a16:creationId xmlns:a16="http://schemas.microsoft.com/office/drawing/2014/main" id="{03801B59-A58A-0642-B924-AFC21E5E6D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6582" r="26582"/>
          <a:stretch>
            <a:fillRect/>
          </a:stretch>
        </p:blipFill>
        <p:spPr>
          <a:xfrm>
            <a:off x="142485" y="4189228"/>
            <a:ext cx="2260392" cy="257716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7E60F-3D69-CD46-8227-D6C2E273A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6935" y="1442893"/>
            <a:ext cx="10558130" cy="667965"/>
          </a:xfrm>
        </p:spPr>
        <p:txBody>
          <a:bodyPr/>
          <a:lstStyle/>
          <a:p>
            <a:pPr algn="ctr"/>
            <a:r>
              <a:rPr lang="en-US" sz="4800" b="1" dirty="0"/>
              <a:t>Technology across Health and Social care </a:t>
            </a:r>
          </a:p>
        </p:txBody>
      </p:sp>
      <p:graphicFrame>
        <p:nvGraphicFramePr>
          <p:cNvPr id="14" name="TextBox 9">
            <a:extLst>
              <a:ext uri="{FF2B5EF4-FFF2-40B4-BE49-F238E27FC236}">
                <a16:creationId xmlns:a16="http://schemas.microsoft.com/office/drawing/2014/main" id="{67537954-EDDC-331A-E6FC-9A9ED9461C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3491647"/>
              </p:ext>
            </p:extLst>
          </p:nvPr>
        </p:nvGraphicFramePr>
        <p:xfrm>
          <a:off x="2402877" y="2121585"/>
          <a:ext cx="8825104" cy="3231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881151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BC2D55D3-584B-3AF9-5082-88FE45C48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76" y="356386"/>
            <a:ext cx="4972177" cy="5571067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746D2728-C064-A7C7-D6F9-83CE0075D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56386"/>
            <a:ext cx="4819898" cy="566164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6023F8D-6F83-683C-BEA0-3AE3B6EA1072}"/>
              </a:ext>
            </a:extLst>
          </p:cNvPr>
          <p:cNvSpPr txBox="1"/>
          <p:nvPr/>
        </p:nvSpPr>
        <p:spPr>
          <a:xfrm>
            <a:off x="2700591" y="6018028"/>
            <a:ext cx="609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https://www.tsa-voice.org.uk/campaigns/telling-the-tec-story/tec-stories/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9170966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D5B2A8-90BB-164E-946A-DEEF9C1EEAA7}"/>
              </a:ext>
            </a:extLst>
          </p:cNvPr>
          <p:cNvSpPr/>
          <p:nvPr/>
        </p:nvSpPr>
        <p:spPr>
          <a:xfrm>
            <a:off x="179999" y="180000"/>
            <a:ext cx="11833200" cy="649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EF12F345-58E0-4F43-8F2C-4D71A3D85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72" y="177426"/>
            <a:ext cx="4178300" cy="64897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1BA838A-D534-A94C-AE6D-8E156444E720}"/>
              </a:ext>
            </a:extLst>
          </p:cNvPr>
          <p:cNvSpPr/>
          <p:nvPr/>
        </p:nvSpPr>
        <p:spPr>
          <a:xfrm>
            <a:off x="4369281" y="177426"/>
            <a:ext cx="7654900" cy="649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picture containing stop, drawing&#10;&#10;Description automatically generated">
            <a:extLst>
              <a:ext uri="{FF2B5EF4-FFF2-40B4-BE49-F238E27FC236}">
                <a16:creationId xmlns:a16="http://schemas.microsoft.com/office/drawing/2014/main" id="{2902A169-000E-1144-AC17-27CC4D53E7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67223" y="0"/>
            <a:ext cx="685800" cy="939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BAAD47-2A19-E649-A282-9F0879858C93}"/>
              </a:ext>
            </a:extLst>
          </p:cNvPr>
          <p:cNvSpPr/>
          <p:nvPr/>
        </p:nvSpPr>
        <p:spPr>
          <a:xfrm>
            <a:off x="180000" y="180000"/>
            <a:ext cx="4186438" cy="649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5E7AE200-520A-8948-8867-A99B00328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0" y="3429000"/>
            <a:ext cx="6604000" cy="0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BF932E41-B091-D74B-8F8B-DCE075054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123" y="2989521"/>
            <a:ext cx="6604000" cy="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AF9F106-5A05-BF40-AB41-25DF4CA604F3}"/>
              </a:ext>
            </a:extLst>
          </p:cNvPr>
          <p:cNvGrpSpPr/>
          <p:nvPr/>
        </p:nvGrpSpPr>
        <p:grpSpPr>
          <a:xfrm>
            <a:off x="5411687" y="3441440"/>
            <a:ext cx="5206983" cy="2025672"/>
            <a:chOff x="5411687" y="3441440"/>
            <a:chExt cx="5206983" cy="202567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DB74B01-73A4-C745-BCAF-ABE9217C41B0}"/>
                </a:ext>
              </a:extLst>
            </p:cNvPr>
            <p:cNvGrpSpPr/>
            <p:nvPr/>
          </p:nvGrpSpPr>
          <p:grpSpPr>
            <a:xfrm>
              <a:off x="5411687" y="3441440"/>
              <a:ext cx="5206983" cy="420807"/>
              <a:chOff x="5411687" y="3441440"/>
              <a:chExt cx="5206983" cy="420807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5BA7E3F-6869-8B48-8959-E978F42A1CE9}"/>
                  </a:ext>
                </a:extLst>
              </p:cNvPr>
              <p:cNvSpPr/>
              <p:nvPr/>
            </p:nvSpPr>
            <p:spPr>
              <a:xfrm>
                <a:off x="5415517" y="3441440"/>
                <a:ext cx="5203153" cy="420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582213E-54FA-5F49-B7C4-5E395A899105}"/>
                  </a:ext>
                </a:extLst>
              </p:cNvPr>
              <p:cNvSpPr txBox="1"/>
              <p:nvPr/>
            </p:nvSpPr>
            <p:spPr>
              <a:xfrm>
                <a:off x="5411687" y="3502193"/>
                <a:ext cx="38713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rgbClr val="575756"/>
                    </a:solidFill>
                  </a:rPr>
                  <a:t>96, lives alone, dementia, poor sight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1A24BA1-ED1D-A44D-820E-B2A512BC1E8D}"/>
                </a:ext>
              </a:extLst>
            </p:cNvPr>
            <p:cNvGrpSpPr/>
            <p:nvPr/>
          </p:nvGrpSpPr>
          <p:grpSpPr>
            <a:xfrm>
              <a:off x="5411687" y="3970175"/>
              <a:ext cx="5206983" cy="420807"/>
              <a:chOff x="5411687" y="3970175"/>
              <a:chExt cx="5206983" cy="420807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485D010-6354-8C49-9CB9-5158495E6B96}"/>
                  </a:ext>
                </a:extLst>
              </p:cNvPr>
              <p:cNvSpPr/>
              <p:nvPr/>
            </p:nvSpPr>
            <p:spPr>
              <a:xfrm>
                <a:off x="5415517" y="3970175"/>
                <a:ext cx="5203153" cy="420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CA52BA9-3ECB-0948-AA9F-61E1E2FACA86}"/>
                  </a:ext>
                </a:extLst>
              </p:cNvPr>
              <p:cNvSpPr txBox="1"/>
              <p:nvPr/>
            </p:nvSpPr>
            <p:spPr>
              <a:xfrm>
                <a:off x="5411687" y="4030928"/>
                <a:ext cx="38713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rgbClr val="575756"/>
                    </a:solidFill>
                  </a:rPr>
                  <a:t>Fell, discharged from hospital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6AF7D56-3470-5746-8795-3AE6D9CBE288}"/>
                </a:ext>
              </a:extLst>
            </p:cNvPr>
            <p:cNvGrpSpPr/>
            <p:nvPr/>
          </p:nvGrpSpPr>
          <p:grpSpPr>
            <a:xfrm>
              <a:off x="5411687" y="4505130"/>
              <a:ext cx="5206983" cy="420807"/>
              <a:chOff x="5411687" y="4505130"/>
              <a:chExt cx="5206983" cy="420807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CD47085-CD97-5A48-9FB9-2B1F4BABDCA4}"/>
                  </a:ext>
                </a:extLst>
              </p:cNvPr>
              <p:cNvSpPr/>
              <p:nvPr/>
            </p:nvSpPr>
            <p:spPr>
              <a:xfrm>
                <a:off x="5415517" y="4505130"/>
                <a:ext cx="5203153" cy="420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5592875-704C-E341-8ABA-6AF097EFE0B6}"/>
                  </a:ext>
                </a:extLst>
              </p:cNvPr>
              <p:cNvSpPr txBox="1"/>
              <p:nvPr/>
            </p:nvSpPr>
            <p:spPr>
              <a:xfrm>
                <a:off x="5411687" y="4565883"/>
                <a:ext cx="38713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rgbClr val="575756"/>
                    </a:solidFill>
                  </a:rPr>
                  <a:t>24/7 live-in care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5529004-E4D0-5D4E-9D49-6BED91850419}"/>
                </a:ext>
              </a:extLst>
            </p:cNvPr>
            <p:cNvGrpSpPr/>
            <p:nvPr/>
          </p:nvGrpSpPr>
          <p:grpSpPr>
            <a:xfrm>
              <a:off x="5411687" y="5046305"/>
              <a:ext cx="5206983" cy="420807"/>
              <a:chOff x="5411687" y="5046305"/>
              <a:chExt cx="5206983" cy="420807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0D03A04-AAAA-0F47-A72B-5EDADF556D07}"/>
                  </a:ext>
                </a:extLst>
              </p:cNvPr>
              <p:cNvSpPr/>
              <p:nvPr/>
            </p:nvSpPr>
            <p:spPr>
              <a:xfrm>
                <a:off x="5415517" y="5046305"/>
                <a:ext cx="5203153" cy="420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67F7C8B-3229-864F-8F65-691DD0A89AAB}"/>
                  </a:ext>
                </a:extLst>
              </p:cNvPr>
              <p:cNvSpPr txBox="1"/>
              <p:nvPr/>
            </p:nvSpPr>
            <p:spPr>
              <a:xfrm>
                <a:off x="5411687" y="5107058"/>
                <a:ext cx="38713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rgbClr val="575756"/>
                    </a:solidFill>
                  </a:rPr>
                  <a:t>Basic, reactive telecare alarm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EB8B5B-2D84-7145-9BED-448CD08D8332}"/>
              </a:ext>
            </a:extLst>
          </p:cNvPr>
          <p:cNvGrpSpPr/>
          <p:nvPr/>
        </p:nvGrpSpPr>
        <p:grpSpPr>
          <a:xfrm>
            <a:off x="185889" y="3441440"/>
            <a:ext cx="2692400" cy="3009900"/>
            <a:chOff x="178801" y="3429000"/>
            <a:chExt cx="2692400" cy="3009900"/>
          </a:xfrm>
        </p:grpSpPr>
        <p:pic>
          <p:nvPicPr>
            <p:cNvPr id="11" name="Picture 10" descr="Shape&#10;&#10;Description automatically generated">
              <a:extLst>
                <a:ext uri="{FF2B5EF4-FFF2-40B4-BE49-F238E27FC236}">
                  <a16:creationId xmlns:a16="http://schemas.microsoft.com/office/drawing/2014/main" id="{E8BF1AFD-8236-1A4E-A3F4-905C97A2B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8801" y="3429000"/>
              <a:ext cx="2692400" cy="30099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8A247D-B0EC-7543-A34D-C79065CF424A}"/>
                </a:ext>
              </a:extLst>
            </p:cNvPr>
            <p:cNvSpPr txBox="1"/>
            <p:nvPr/>
          </p:nvSpPr>
          <p:spPr>
            <a:xfrm>
              <a:off x="359116" y="4271560"/>
              <a:ext cx="122589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"/>
                </a:spcBef>
                <a:spcAft>
                  <a:spcPts val="50"/>
                </a:spcAft>
              </a:pPr>
              <a:r>
                <a:rPr lang="en-GB" sz="5000" dirty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ALF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258818C-F15F-4A4B-A714-CF5307168FCE}"/>
                </a:ext>
              </a:extLst>
            </p:cNvPr>
            <p:cNvSpPr txBox="1"/>
            <p:nvPr/>
          </p:nvSpPr>
          <p:spPr>
            <a:xfrm>
              <a:off x="372097" y="5007622"/>
              <a:ext cx="1778073" cy="1089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2400" dirty="0">
                  <a:solidFill>
                    <a:srgbClr val="000749"/>
                  </a:solidFill>
                  <a:latin typeface="Franklin Gothic Medium Cond" panose="020B0606030402020204" pitchFamily="34" charset="0"/>
                  <a:ea typeface="DIN 2014 Demi" panose="020B0604020202020204" pitchFamily="34" charset="77"/>
                </a:rPr>
                <a:t>A VERY </a:t>
              </a:r>
              <a:br>
                <a:rPr lang="en-GB" sz="2400" dirty="0">
                  <a:solidFill>
                    <a:srgbClr val="000749"/>
                  </a:solidFill>
                  <a:latin typeface="Franklin Gothic Medium Cond" panose="020B0606030402020204" pitchFamily="34" charset="0"/>
                  <a:ea typeface="DIN 2014 Demi" panose="020B0604020202020204" pitchFamily="34" charset="77"/>
                </a:rPr>
              </a:br>
              <a:r>
                <a:rPr lang="en-GB" sz="2400" dirty="0">
                  <a:solidFill>
                    <a:srgbClr val="000749"/>
                  </a:solidFill>
                  <a:latin typeface="Franklin Gothic Medium Cond" panose="020B0606030402020204" pitchFamily="34" charset="0"/>
                  <a:ea typeface="DIN 2014 Demi" panose="020B0604020202020204" pitchFamily="34" charset="77"/>
                </a:rPr>
                <a:t>PERSONAL</a:t>
              </a:r>
              <a:br>
                <a:rPr lang="en-GB" sz="2400" dirty="0">
                  <a:solidFill>
                    <a:srgbClr val="000749"/>
                  </a:solidFill>
                  <a:latin typeface="Franklin Gothic Medium Cond" panose="020B0606030402020204" pitchFamily="34" charset="0"/>
                  <a:ea typeface="DIN 2014 Demi" panose="020B0604020202020204" pitchFamily="34" charset="77"/>
                </a:rPr>
              </a:br>
              <a:r>
                <a:rPr lang="en-GB" sz="2400" dirty="0">
                  <a:solidFill>
                    <a:srgbClr val="000749"/>
                  </a:solidFill>
                  <a:latin typeface="Franklin Gothic Medium Cond" panose="020B0606030402020204" pitchFamily="34" charset="0"/>
                  <a:ea typeface="DIN 2014 Demi" panose="020B0604020202020204" pitchFamily="34" charset="77"/>
                </a:rPr>
                <a:t>STORY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F6D9119-5077-E04F-A90C-CAD1741FC36A}"/>
                </a:ext>
              </a:extLst>
            </p:cNvPr>
            <p:cNvSpPr txBox="1"/>
            <p:nvPr/>
          </p:nvSpPr>
          <p:spPr>
            <a:xfrm>
              <a:off x="361382" y="3695560"/>
              <a:ext cx="195444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"/>
                </a:spcBef>
                <a:spcAft>
                  <a:spcPts val="50"/>
                </a:spcAft>
              </a:pPr>
              <a:r>
                <a:rPr lang="en-GB" sz="5000" dirty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MEET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8221F0F-27E3-EF46-BEAF-3C6F06F0CBC4}"/>
              </a:ext>
            </a:extLst>
          </p:cNvPr>
          <p:cNvSpPr/>
          <p:nvPr/>
        </p:nvSpPr>
        <p:spPr>
          <a:xfrm>
            <a:off x="0" y="0"/>
            <a:ext cx="1833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E83448C-83D2-7648-89DD-3289941D737E}"/>
              </a:ext>
            </a:extLst>
          </p:cNvPr>
          <p:cNvSpPr/>
          <p:nvPr/>
        </p:nvSpPr>
        <p:spPr>
          <a:xfrm>
            <a:off x="12014791" y="0"/>
            <a:ext cx="1833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75EC73C-8895-9F4E-8234-168C3DF47E69}"/>
              </a:ext>
            </a:extLst>
          </p:cNvPr>
          <p:cNvGrpSpPr/>
          <p:nvPr/>
        </p:nvGrpSpPr>
        <p:grpSpPr>
          <a:xfrm>
            <a:off x="5321699" y="1344632"/>
            <a:ext cx="6691517" cy="1561728"/>
            <a:chOff x="5321699" y="1344632"/>
            <a:chExt cx="6691517" cy="1561728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2F86AA2-1835-4043-B71B-8EFD43DD48FB}"/>
                </a:ext>
              </a:extLst>
            </p:cNvPr>
            <p:cNvSpPr txBox="1"/>
            <p:nvPr/>
          </p:nvSpPr>
          <p:spPr>
            <a:xfrm>
              <a:off x="5321993" y="1344632"/>
              <a:ext cx="45263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300" dirty="0">
                  <a:solidFill>
                    <a:srgbClr val="000749"/>
                  </a:solidFill>
                </a:rPr>
                <a:t>MOLE VALLEY LIFE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5857738-926E-D943-999C-7AC11757CE43}"/>
                </a:ext>
              </a:extLst>
            </p:cNvPr>
            <p:cNvSpPr txBox="1"/>
            <p:nvPr/>
          </p:nvSpPr>
          <p:spPr>
            <a:xfrm>
              <a:off x="5321699" y="1777234"/>
              <a:ext cx="52969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500" dirty="0">
                  <a:solidFill>
                    <a:srgbClr val="575756"/>
                  </a:solidFill>
                  <a:latin typeface="Franklin Gothic Medium Cond" panose="020B0606030402020204" pitchFamily="34" charset="0"/>
                </a:rPr>
                <a:t>PROACTIVE MONITORING THAT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793C3CD-7CC1-3847-A1C6-9E6121E67062}"/>
                </a:ext>
              </a:extLst>
            </p:cNvPr>
            <p:cNvCxnSpPr>
              <a:cxnSpLocks/>
            </p:cNvCxnSpPr>
            <p:nvPr/>
          </p:nvCxnSpPr>
          <p:spPr>
            <a:xfrm>
              <a:off x="5429356" y="2906360"/>
              <a:ext cx="6583860" cy="0"/>
            </a:xfrm>
            <a:prstGeom prst="line">
              <a:avLst/>
            </a:prstGeom>
            <a:ln w="12700">
              <a:solidFill>
                <a:srgbClr val="00AB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A95C762-2F71-D848-BE1B-A2DC462754E1}"/>
                </a:ext>
              </a:extLst>
            </p:cNvPr>
            <p:cNvSpPr txBox="1"/>
            <p:nvPr/>
          </p:nvSpPr>
          <p:spPr>
            <a:xfrm>
              <a:off x="5321699" y="2203543"/>
              <a:ext cx="52969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500" dirty="0">
                  <a:solidFill>
                    <a:srgbClr val="575756"/>
                  </a:solidFill>
                  <a:latin typeface="Franklin Gothic Medium Cond" panose="020B0606030402020204" pitchFamily="34" charset="0"/>
                </a:rPr>
                <a:t>SLOWS HEALTH DECLINE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349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D5B2A8-90BB-164E-946A-DEEF9C1EEAA7}"/>
              </a:ext>
            </a:extLst>
          </p:cNvPr>
          <p:cNvSpPr/>
          <p:nvPr/>
        </p:nvSpPr>
        <p:spPr>
          <a:xfrm>
            <a:off x="179999" y="180000"/>
            <a:ext cx="11833200" cy="649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C936A82-C8ED-9D4F-A2D6-9BAF21E6DA36}"/>
              </a:ext>
            </a:extLst>
          </p:cNvPr>
          <p:cNvGrpSpPr/>
          <p:nvPr/>
        </p:nvGrpSpPr>
        <p:grpSpPr>
          <a:xfrm>
            <a:off x="0" y="4188800"/>
            <a:ext cx="11442700" cy="2298700"/>
            <a:chOff x="0" y="4188800"/>
            <a:chExt cx="11442700" cy="2298700"/>
          </a:xfrm>
        </p:grpSpPr>
        <p:pic>
          <p:nvPicPr>
            <p:cNvPr id="25" name="Picture 24" descr="Shape, rectangle, square&#10;&#10;Description automatically generated">
              <a:extLst>
                <a:ext uri="{FF2B5EF4-FFF2-40B4-BE49-F238E27FC236}">
                  <a16:creationId xmlns:a16="http://schemas.microsoft.com/office/drawing/2014/main" id="{78BCD721-2D54-8840-96A6-2E763B8FA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188800"/>
              <a:ext cx="11442700" cy="2298700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3D04B5D-7478-644B-9097-B6C97E390CF9}"/>
                </a:ext>
              </a:extLst>
            </p:cNvPr>
            <p:cNvSpPr/>
            <p:nvPr/>
          </p:nvSpPr>
          <p:spPr>
            <a:xfrm>
              <a:off x="5435689" y="4789978"/>
              <a:ext cx="5203153" cy="420807"/>
            </a:xfrm>
            <a:prstGeom prst="rect">
              <a:avLst/>
            </a:prstGeom>
            <a:solidFill>
              <a:srgbClr val="000749">
                <a:alpha val="6985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136DBA1-EA82-B74A-8758-439503CB800D}"/>
                </a:ext>
              </a:extLst>
            </p:cNvPr>
            <p:cNvSpPr/>
            <p:nvPr/>
          </p:nvSpPr>
          <p:spPr>
            <a:xfrm>
              <a:off x="5435689" y="5318713"/>
              <a:ext cx="5203153" cy="420807"/>
            </a:xfrm>
            <a:prstGeom prst="rect">
              <a:avLst/>
            </a:prstGeom>
            <a:solidFill>
              <a:srgbClr val="000749">
                <a:alpha val="6985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D4AF70B-226D-A443-85AD-090C2BA16318}"/>
                </a:ext>
              </a:extLst>
            </p:cNvPr>
            <p:cNvSpPr/>
            <p:nvPr/>
          </p:nvSpPr>
          <p:spPr>
            <a:xfrm>
              <a:off x="5435689" y="5853668"/>
              <a:ext cx="5203153" cy="420807"/>
            </a:xfrm>
            <a:prstGeom prst="rect">
              <a:avLst/>
            </a:prstGeom>
            <a:solidFill>
              <a:srgbClr val="000749">
                <a:alpha val="6985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9DCD648-B6DD-B64A-A77E-4F0049C12719}"/>
                </a:ext>
              </a:extLst>
            </p:cNvPr>
            <p:cNvSpPr txBox="1"/>
            <p:nvPr/>
          </p:nvSpPr>
          <p:spPr>
            <a:xfrm>
              <a:off x="5431859" y="4326295"/>
              <a:ext cx="520315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dirty="0">
                  <a:solidFill>
                    <a:schemeClr val="bg1"/>
                  </a:solidFill>
                </a:rPr>
                <a:t>Alf now lives happily and safely at home with monitoring:</a:t>
              </a:r>
              <a:endParaRPr lang="en-GB" sz="1500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EBE9019-452E-0D4A-9C57-DAA371CE64AA}"/>
                </a:ext>
              </a:extLst>
            </p:cNvPr>
            <p:cNvSpPr txBox="1"/>
            <p:nvPr/>
          </p:nvSpPr>
          <p:spPr>
            <a:xfrm>
              <a:off x="5431859" y="4850731"/>
              <a:ext cx="38713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Avoided: care home move 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3645D11-1F5F-8E48-9227-2257E5D49F82}"/>
                </a:ext>
              </a:extLst>
            </p:cNvPr>
            <p:cNvSpPr txBox="1"/>
            <p:nvPr/>
          </p:nvSpPr>
          <p:spPr>
            <a:xfrm>
              <a:off x="5431859" y="5379466"/>
              <a:ext cx="38713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Avoided: 24/7 live-in care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B9ED96E-6305-FB4F-B9FB-DC6857C8B571}"/>
                </a:ext>
              </a:extLst>
            </p:cNvPr>
            <p:cNvSpPr txBox="1"/>
            <p:nvPr/>
          </p:nvSpPr>
          <p:spPr>
            <a:xfrm>
              <a:off x="5431859" y="5914421"/>
              <a:ext cx="38713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Saved: £760/ week care costs</a:t>
              </a:r>
            </a:p>
          </p:txBody>
        </p:sp>
      </p:grpSp>
      <p:pic>
        <p:nvPicPr>
          <p:cNvPr id="44" name="Picture 43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20891EC9-EE07-7F47-B255-27CC1A05C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72" y="177426"/>
            <a:ext cx="4178300" cy="6489700"/>
          </a:xfrm>
          <a:prstGeom prst="rect">
            <a:avLst/>
          </a:prstGeom>
        </p:spPr>
      </p:pic>
      <p:pic>
        <p:nvPicPr>
          <p:cNvPr id="30" name="Picture 29" descr="A picture containing stop, drawing&#10;&#10;Description automatically generated">
            <a:extLst>
              <a:ext uri="{FF2B5EF4-FFF2-40B4-BE49-F238E27FC236}">
                <a16:creationId xmlns:a16="http://schemas.microsoft.com/office/drawing/2014/main" id="{2902A169-000E-1144-AC17-27CC4D53E76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67223" y="0"/>
            <a:ext cx="685800" cy="939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BAAD47-2A19-E649-A282-9F0879858C93}"/>
              </a:ext>
            </a:extLst>
          </p:cNvPr>
          <p:cNvSpPr/>
          <p:nvPr/>
        </p:nvSpPr>
        <p:spPr>
          <a:xfrm>
            <a:off x="180000" y="180000"/>
            <a:ext cx="4186438" cy="649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5E7AE200-520A-8948-8867-A99B00328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00" y="3429000"/>
            <a:ext cx="6604000" cy="0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BF932E41-B091-D74B-8F8B-DCE075054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6123" y="2989521"/>
            <a:ext cx="6604000" cy="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4EA3E53-DCDB-9B4D-B043-DE8A3627EE6D}"/>
              </a:ext>
            </a:extLst>
          </p:cNvPr>
          <p:cNvGrpSpPr/>
          <p:nvPr/>
        </p:nvGrpSpPr>
        <p:grpSpPr>
          <a:xfrm>
            <a:off x="5431859" y="1925752"/>
            <a:ext cx="5206983" cy="2025672"/>
            <a:chOff x="5431859" y="1925752"/>
            <a:chExt cx="5206983" cy="202567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DB74B01-73A4-C745-BCAF-ABE9217C41B0}"/>
                </a:ext>
              </a:extLst>
            </p:cNvPr>
            <p:cNvGrpSpPr/>
            <p:nvPr/>
          </p:nvGrpSpPr>
          <p:grpSpPr>
            <a:xfrm>
              <a:off x="5431859" y="1925752"/>
              <a:ext cx="5206983" cy="420807"/>
              <a:chOff x="5411687" y="3441440"/>
              <a:chExt cx="5206983" cy="420807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5BA7E3F-6869-8B48-8959-E978F42A1CE9}"/>
                  </a:ext>
                </a:extLst>
              </p:cNvPr>
              <p:cNvSpPr/>
              <p:nvPr/>
            </p:nvSpPr>
            <p:spPr>
              <a:xfrm>
                <a:off x="5415517" y="3441440"/>
                <a:ext cx="5203153" cy="420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582213E-54FA-5F49-B7C4-5E395A899105}"/>
                  </a:ext>
                </a:extLst>
              </p:cNvPr>
              <p:cNvSpPr txBox="1"/>
              <p:nvPr/>
            </p:nvSpPr>
            <p:spPr>
              <a:xfrm>
                <a:off x="5411687" y="3502193"/>
                <a:ext cx="38713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rgbClr val="575756"/>
                    </a:solidFill>
                  </a:rPr>
                  <a:t>Lifestyle monitoring system installed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1A24BA1-ED1D-A44D-820E-B2A512BC1E8D}"/>
                </a:ext>
              </a:extLst>
            </p:cNvPr>
            <p:cNvGrpSpPr/>
            <p:nvPr/>
          </p:nvGrpSpPr>
          <p:grpSpPr>
            <a:xfrm>
              <a:off x="5431859" y="2454487"/>
              <a:ext cx="5206983" cy="420807"/>
              <a:chOff x="5411687" y="3970175"/>
              <a:chExt cx="5206983" cy="420807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485D010-6354-8C49-9CB9-5158495E6B96}"/>
                  </a:ext>
                </a:extLst>
              </p:cNvPr>
              <p:cNvSpPr/>
              <p:nvPr/>
            </p:nvSpPr>
            <p:spPr>
              <a:xfrm>
                <a:off x="5415517" y="3970175"/>
                <a:ext cx="5203153" cy="420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CA52BA9-3ECB-0948-AA9F-61E1E2FACA86}"/>
                  </a:ext>
                </a:extLst>
              </p:cNvPr>
              <p:cNvSpPr txBox="1"/>
              <p:nvPr/>
            </p:nvSpPr>
            <p:spPr>
              <a:xfrm>
                <a:off x="5411687" y="4030928"/>
                <a:ext cx="38713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rgbClr val="575756"/>
                    </a:solidFill>
                  </a:rPr>
                  <a:t>Data shows he can manage without 24/7 care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6AF7D56-3470-5746-8795-3AE6D9CBE288}"/>
                </a:ext>
              </a:extLst>
            </p:cNvPr>
            <p:cNvGrpSpPr/>
            <p:nvPr/>
          </p:nvGrpSpPr>
          <p:grpSpPr>
            <a:xfrm>
              <a:off x="5431859" y="2989442"/>
              <a:ext cx="5206983" cy="420807"/>
              <a:chOff x="5411687" y="4505130"/>
              <a:chExt cx="5206983" cy="420807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CD47085-CD97-5A48-9FB9-2B1F4BABDCA4}"/>
                  </a:ext>
                </a:extLst>
              </p:cNvPr>
              <p:cNvSpPr/>
              <p:nvPr/>
            </p:nvSpPr>
            <p:spPr>
              <a:xfrm>
                <a:off x="5415517" y="4505130"/>
                <a:ext cx="5203153" cy="420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5592875-704C-E341-8ABA-6AF097EFE0B6}"/>
                  </a:ext>
                </a:extLst>
              </p:cNvPr>
              <p:cNvSpPr txBox="1"/>
              <p:nvPr/>
            </p:nvSpPr>
            <p:spPr>
              <a:xfrm>
                <a:off x="5411687" y="4565883"/>
                <a:ext cx="38713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rgbClr val="575756"/>
                    </a:solidFill>
                  </a:rPr>
                  <a:t>Package reduced to 2 visits per day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5529004-E4D0-5D4E-9D49-6BED91850419}"/>
                </a:ext>
              </a:extLst>
            </p:cNvPr>
            <p:cNvGrpSpPr/>
            <p:nvPr/>
          </p:nvGrpSpPr>
          <p:grpSpPr>
            <a:xfrm>
              <a:off x="5431859" y="3530617"/>
              <a:ext cx="5206983" cy="420807"/>
              <a:chOff x="5411687" y="5046305"/>
              <a:chExt cx="5206983" cy="420807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0D03A04-AAAA-0F47-A72B-5EDADF556D07}"/>
                  </a:ext>
                </a:extLst>
              </p:cNvPr>
              <p:cNvSpPr/>
              <p:nvPr/>
            </p:nvSpPr>
            <p:spPr>
              <a:xfrm>
                <a:off x="5415517" y="5046305"/>
                <a:ext cx="5203153" cy="420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67F7C8B-3229-864F-8F65-691DD0A89AAB}"/>
                  </a:ext>
                </a:extLst>
              </p:cNvPr>
              <p:cNvSpPr txBox="1"/>
              <p:nvPr/>
            </p:nvSpPr>
            <p:spPr>
              <a:xfrm>
                <a:off x="5411687" y="5107058"/>
                <a:ext cx="38713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rgbClr val="575756"/>
                    </a:solidFill>
                  </a:rPr>
                  <a:t>Given falls detector and digital lifeline alarm</a:t>
                </a:r>
              </a:p>
            </p:txBody>
          </p:sp>
        </p:grpSp>
      </p:grpSp>
      <p:pic>
        <p:nvPicPr>
          <p:cNvPr id="13" name="Picture 12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EEB02F79-9633-9042-8B07-1AE7FA9E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138" y="177062"/>
            <a:ext cx="4178300" cy="64897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12A9DC0-44F6-1244-8CDE-66276DEBD7A5}"/>
              </a:ext>
            </a:extLst>
          </p:cNvPr>
          <p:cNvGrpSpPr/>
          <p:nvPr/>
        </p:nvGrpSpPr>
        <p:grpSpPr>
          <a:xfrm>
            <a:off x="185618" y="4575681"/>
            <a:ext cx="1384300" cy="1549400"/>
            <a:chOff x="185618" y="4575681"/>
            <a:chExt cx="1384300" cy="1549400"/>
          </a:xfrm>
        </p:grpSpPr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id="{9CC94147-6748-DA41-8C80-F29B165DA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5618" y="4575681"/>
              <a:ext cx="1384300" cy="15494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88A7FB6-30C4-EA4C-88DF-BA65F2165A81}"/>
                </a:ext>
              </a:extLst>
            </p:cNvPr>
            <p:cNvSpPr txBox="1"/>
            <p:nvPr/>
          </p:nvSpPr>
          <p:spPr>
            <a:xfrm>
              <a:off x="261876" y="5364560"/>
              <a:ext cx="989135" cy="611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250" dirty="0">
                  <a:solidFill>
                    <a:srgbClr val="000749"/>
                  </a:solidFill>
                  <a:latin typeface="Franklin Gothic Medium Cond" panose="020B0606030402020204" pitchFamily="34" charset="0"/>
                  <a:ea typeface="DIN 2014 Demi" panose="020B0604020202020204" pitchFamily="34" charset="77"/>
                </a:rPr>
                <a:t>A VERY </a:t>
              </a:r>
              <a:br>
                <a:rPr lang="en-GB" sz="1250" dirty="0">
                  <a:solidFill>
                    <a:srgbClr val="000749"/>
                  </a:solidFill>
                  <a:latin typeface="Franklin Gothic Medium Cond" panose="020B0606030402020204" pitchFamily="34" charset="0"/>
                  <a:ea typeface="DIN 2014 Demi" panose="020B0604020202020204" pitchFamily="34" charset="77"/>
                </a:rPr>
              </a:br>
              <a:r>
                <a:rPr lang="en-GB" sz="1250" dirty="0">
                  <a:solidFill>
                    <a:srgbClr val="000749"/>
                  </a:solidFill>
                  <a:latin typeface="Franklin Gothic Medium Cond" panose="020B0606030402020204" pitchFamily="34" charset="0"/>
                  <a:ea typeface="DIN 2014 Demi" panose="020B0604020202020204" pitchFamily="34" charset="77"/>
                </a:rPr>
                <a:t>PERSONAL</a:t>
              </a:r>
              <a:br>
                <a:rPr lang="en-GB" sz="1250" dirty="0">
                  <a:solidFill>
                    <a:srgbClr val="000749"/>
                  </a:solidFill>
                  <a:latin typeface="Franklin Gothic Medium Cond" panose="020B0606030402020204" pitchFamily="34" charset="0"/>
                  <a:ea typeface="DIN 2014 Demi" panose="020B0604020202020204" pitchFamily="34" charset="77"/>
                </a:rPr>
              </a:br>
              <a:r>
                <a:rPr lang="en-GB" sz="1250" dirty="0">
                  <a:solidFill>
                    <a:srgbClr val="000749"/>
                  </a:solidFill>
                  <a:latin typeface="Franklin Gothic Medium Cond" panose="020B0606030402020204" pitchFamily="34" charset="0"/>
                  <a:ea typeface="DIN 2014 Demi" panose="020B0604020202020204" pitchFamily="34" charset="77"/>
                </a:rPr>
                <a:t>STORY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929431F-7EFF-CD40-AEAC-EE23AD8D3278}"/>
                </a:ext>
              </a:extLst>
            </p:cNvPr>
            <p:cNvSpPr txBox="1"/>
            <p:nvPr/>
          </p:nvSpPr>
          <p:spPr>
            <a:xfrm>
              <a:off x="248697" y="4752000"/>
              <a:ext cx="1142781" cy="300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"/>
                </a:spcBef>
                <a:spcAft>
                  <a:spcPts val="50"/>
                </a:spcAft>
              </a:pPr>
              <a:r>
                <a:rPr lang="en-GB" sz="2000" dirty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MEET 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7DE4060-75E7-844B-87C0-27546ED19745}"/>
                </a:ext>
              </a:extLst>
            </p:cNvPr>
            <p:cNvSpPr txBox="1"/>
            <p:nvPr/>
          </p:nvSpPr>
          <p:spPr>
            <a:xfrm>
              <a:off x="251217" y="4978343"/>
              <a:ext cx="8200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"/>
                </a:spcBef>
                <a:spcAft>
                  <a:spcPts val="50"/>
                </a:spcAft>
              </a:pPr>
              <a:r>
                <a:rPr lang="en-GB" sz="2000" dirty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ALF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8210E5B-29CE-494E-90DE-F9A5BD8376D9}"/>
              </a:ext>
            </a:extLst>
          </p:cNvPr>
          <p:cNvGrpSpPr/>
          <p:nvPr/>
        </p:nvGrpSpPr>
        <p:grpSpPr>
          <a:xfrm>
            <a:off x="5319898" y="652904"/>
            <a:ext cx="6693301" cy="1062456"/>
            <a:chOff x="5330258" y="652904"/>
            <a:chExt cx="6693301" cy="1062456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8188AC1-0398-4E4A-A776-FA33CB8A17DC}"/>
                </a:ext>
              </a:extLst>
            </p:cNvPr>
            <p:cNvSpPr txBox="1"/>
            <p:nvPr/>
          </p:nvSpPr>
          <p:spPr>
            <a:xfrm>
              <a:off x="5336609" y="652904"/>
              <a:ext cx="38713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>
                  <a:solidFill>
                    <a:srgbClr val="000749"/>
                  </a:solidFill>
                  <a:ea typeface="DIN 2014 Demi" panose="020B0604020202020204" pitchFamily="34" charset="77"/>
                </a:rPr>
                <a:t>MOLE VALLEY LIFE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74735BF-03D3-AB49-93BB-FBFD86192EB8}"/>
                </a:ext>
              </a:extLst>
            </p:cNvPr>
            <p:cNvSpPr txBox="1"/>
            <p:nvPr/>
          </p:nvSpPr>
          <p:spPr>
            <a:xfrm>
              <a:off x="5330258" y="916977"/>
              <a:ext cx="417829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dirty="0">
                  <a:solidFill>
                    <a:srgbClr val="575756"/>
                  </a:solidFill>
                  <a:latin typeface="Franklin Gothic Medium Cond" panose="020B0606030402020204" pitchFamily="34" charset="0"/>
                </a:rPr>
                <a:t>PROACTIVE MONITORING THAT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7B9667D-7DF0-7C42-99D3-5573B6C09D2C}"/>
                </a:ext>
              </a:extLst>
            </p:cNvPr>
            <p:cNvCxnSpPr>
              <a:cxnSpLocks/>
            </p:cNvCxnSpPr>
            <p:nvPr/>
          </p:nvCxnSpPr>
          <p:spPr>
            <a:xfrm>
              <a:off x="5431859" y="1715360"/>
              <a:ext cx="6591700" cy="0"/>
            </a:xfrm>
            <a:prstGeom prst="line">
              <a:avLst/>
            </a:prstGeom>
            <a:ln w="12700">
              <a:solidFill>
                <a:srgbClr val="00AB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031D331-98FF-734D-91F1-CE4897FD7D9D}"/>
                </a:ext>
              </a:extLst>
            </p:cNvPr>
            <p:cNvSpPr txBox="1"/>
            <p:nvPr/>
          </p:nvSpPr>
          <p:spPr>
            <a:xfrm>
              <a:off x="5330258" y="1203224"/>
              <a:ext cx="417829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dirty="0">
                  <a:solidFill>
                    <a:srgbClr val="575756"/>
                  </a:solidFill>
                  <a:latin typeface="Franklin Gothic Medium Cond" panose="020B0606030402020204" pitchFamily="34" charset="0"/>
                </a:rPr>
                <a:t>SLOWS HEALTH DECLINE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741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D5B2A8-90BB-164E-946A-DEEF9C1EEAA7}"/>
              </a:ext>
            </a:extLst>
          </p:cNvPr>
          <p:cNvSpPr/>
          <p:nvPr/>
        </p:nvSpPr>
        <p:spPr>
          <a:xfrm>
            <a:off x="179999" y="180000"/>
            <a:ext cx="11833200" cy="649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54296FA0-F203-9A41-9B82-DA1707F36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38" y="177062"/>
            <a:ext cx="4178300" cy="6489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C09140-7178-094B-B91A-2DA5E0EE6786}"/>
              </a:ext>
            </a:extLst>
          </p:cNvPr>
          <p:cNvSpPr/>
          <p:nvPr/>
        </p:nvSpPr>
        <p:spPr>
          <a:xfrm>
            <a:off x="188138" y="180000"/>
            <a:ext cx="4178300" cy="6493850"/>
          </a:xfrm>
          <a:prstGeom prst="rect">
            <a:avLst/>
          </a:prstGeom>
          <a:solidFill>
            <a:srgbClr val="00AB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A picture containing stop, drawing&#10;&#10;Description automatically generated">
            <a:extLst>
              <a:ext uri="{FF2B5EF4-FFF2-40B4-BE49-F238E27FC236}">
                <a16:creationId xmlns:a16="http://schemas.microsoft.com/office/drawing/2014/main" id="{2902A169-000E-1144-AC17-27CC4D53E7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67223" y="0"/>
            <a:ext cx="685800" cy="939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BAAD47-2A19-E649-A282-9F0879858C93}"/>
              </a:ext>
            </a:extLst>
          </p:cNvPr>
          <p:cNvSpPr/>
          <p:nvPr/>
        </p:nvSpPr>
        <p:spPr>
          <a:xfrm>
            <a:off x="180000" y="180000"/>
            <a:ext cx="4186438" cy="649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5E7AE200-520A-8948-8867-A99B00328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0" y="3429000"/>
            <a:ext cx="6604000" cy="0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BF932E41-B091-D74B-8F8B-DCE075054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123" y="2989521"/>
            <a:ext cx="6604000" cy="0"/>
          </a:xfrm>
          <a:prstGeom prst="rect">
            <a:avLst/>
          </a:prstGeom>
        </p:spPr>
      </p:pic>
      <p:sp>
        <p:nvSpPr>
          <p:cNvPr id="51" name="Freeform 50">
            <a:extLst>
              <a:ext uri="{FF2B5EF4-FFF2-40B4-BE49-F238E27FC236}">
                <a16:creationId xmlns:a16="http://schemas.microsoft.com/office/drawing/2014/main" id="{2CE39D65-1CEB-CC4C-9EA8-C6EB71824042}"/>
              </a:ext>
            </a:extLst>
          </p:cNvPr>
          <p:cNvSpPr/>
          <p:nvPr/>
        </p:nvSpPr>
        <p:spPr>
          <a:xfrm>
            <a:off x="176313" y="1351525"/>
            <a:ext cx="1127019" cy="1762958"/>
          </a:xfrm>
          <a:custGeom>
            <a:avLst/>
            <a:gdLst>
              <a:gd name="connsiteX0" fmla="*/ 4296 w 1127019"/>
              <a:gd name="connsiteY0" fmla="*/ 0 h 1762958"/>
              <a:gd name="connsiteX1" fmla="*/ 451373 w 1127019"/>
              <a:gd name="connsiteY1" fmla="*/ 0 h 1762958"/>
              <a:gd name="connsiteX2" fmla="*/ 451373 w 1127019"/>
              <a:gd name="connsiteY2" fmla="*/ 1709 h 1762958"/>
              <a:gd name="connsiteX3" fmla="*/ 468330 w 1127019"/>
              <a:gd name="connsiteY3" fmla="*/ 0 h 1762958"/>
              <a:gd name="connsiteX4" fmla="*/ 679072 w 1127019"/>
              <a:gd name="connsiteY4" fmla="*/ 112051 h 1762958"/>
              <a:gd name="connsiteX5" fmla="*/ 680308 w 1127019"/>
              <a:gd name="connsiteY5" fmla="*/ 114328 h 1762958"/>
              <a:gd name="connsiteX6" fmla="*/ 680697 w 1127019"/>
              <a:gd name="connsiteY6" fmla="*/ 114335 h 1762958"/>
              <a:gd name="connsiteX7" fmla="*/ 1127019 w 1127019"/>
              <a:gd name="connsiteY7" fmla="*/ 883883 h 1762958"/>
              <a:gd name="connsiteX8" fmla="*/ 695375 w 1127019"/>
              <a:gd name="connsiteY8" fmla="*/ 1624646 h 1762958"/>
              <a:gd name="connsiteX9" fmla="*/ 692981 w 1127019"/>
              <a:gd name="connsiteY9" fmla="*/ 1624741 h 1762958"/>
              <a:gd name="connsiteX10" fmla="*/ 679072 w 1127019"/>
              <a:gd name="connsiteY10" fmla="*/ 1650367 h 1762958"/>
              <a:gd name="connsiteX11" fmla="*/ 468330 w 1127019"/>
              <a:gd name="connsiteY11" fmla="*/ 1762417 h 1762958"/>
              <a:gd name="connsiteX12" fmla="*/ 454549 w 1127019"/>
              <a:gd name="connsiteY12" fmla="*/ 1760681 h 1762958"/>
              <a:gd name="connsiteX13" fmla="*/ 454549 w 1127019"/>
              <a:gd name="connsiteY13" fmla="*/ 1762958 h 1762958"/>
              <a:gd name="connsiteX14" fmla="*/ 1939 w 1127019"/>
              <a:gd name="connsiteY14" fmla="*/ 1762958 h 1762958"/>
              <a:gd name="connsiteX15" fmla="*/ 1939 w 1127019"/>
              <a:gd name="connsiteY15" fmla="*/ 1652124 h 1762958"/>
              <a:gd name="connsiteX16" fmla="*/ 1822 w 1127019"/>
              <a:gd name="connsiteY16" fmla="*/ 1652128 h 1762958"/>
              <a:gd name="connsiteX17" fmla="*/ 0 w 1127019"/>
              <a:gd name="connsiteY17" fmla="*/ 845210 h 1762958"/>
              <a:gd name="connsiteX18" fmla="*/ 4046 w 1127019"/>
              <a:gd name="connsiteY18" fmla="*/ 291218 h 1762958"/>
              <a:gd name="connsiteX19" fmla="*/ 4296 w 1127019"/>
              <a:gd name="connsiteY19" fmla="*/ 241344 h 1762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27019" h="1762958">
                <a:moveTo>
                  <a:pt x="4296" y="0"/>
                </a:moveTo>
                <a:lnTo>
                  <a:pt x="451373" y="0"/>
                </a:lnTo>
                <a:lnTo>
                  <a:pt x="451373" y="1709"/>
                </a:lnTo>
                <a:lnTo>
                  <a:pt x="468330" y="0"/>
                </a:lnTo>
                <a:cubicBezTo>
                  <a:pt x="556056" y="0"/>
                  <a:pt x="633400" y="44447"/>
                  <a:pt x="679072" y="112051"/>
                </a:cubicBezTo>
                <a:lnTo>
                  <a:pt x="680308" y="114328"/>
                </a:lnTo>
                <a:lnTo>
                  <a:pt x="680697" y="114335"/>
                </a:lnTo>
                <a:lnTo>
                  <a:pt x="1127019" y="883883"/>
                </a:lnTo>
                <a:lnTo>
                  <a:pt x="695375" y="1624646"/>
                </a:lnTo>
                <a:lnTo>
                  <a:pt x="692981" y="1624741"/>
                </a:lnTo>
                <a:lnTo>
                  <a:pt x="679072" y="1650367"/>
                </a:lnTo>
                <a:cubicBezTo>
                  <a:pt x="633400" y="1717970"/>
                  <a:pt x="556056" y="1762417"/>
                  <a:pt x="468330" y="1762417"/>
                </a:cubicBezTo>
                <a:lnTo>
                  <a:pt x="454549" y="1760681"/>
                </a:lnTo>
                <a:lnTo>
                  <a:pt x="454549" y="1762958"/>
                </a:lnTo>
                <a:lnTo>
                  <a:pt x="1939" y="1762958"/>
                </a:lnTo>
                <a:lnTo>
                  <a:pt x="1939" y="1652124"/>
                </a:lnTo>
                <a:lnTo>
                  <a:pt x="1822" y="1652128"/>
                </a:lnTo>
                <a:cubicBezTo>
                  <a:pt x="1215" y="1375747"/>
                  <a:pt x="607" y="1121591"/>
                  <a:pt x="0" y="845210"/>
                </a:cubicBezTo>
                <a:cubicBezTo>
                  <a:pt x="455" y="649831"/>
                  <a:pt x="2697" y="475882"/>
                  <a:pt x="4046" y="291218"/>
                </a:cubicBezTo>
                <a:lnTo>
                  <a:pt x="4296" y="241344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C73CA6B-B606-0449-8C27-21F088DFBA5C}"/>
              </a:ext>
            </a:extLst>
          </p:cNvPr>
          <p:cNvGrpSpPr/>
          <p:nvPr/>
        </p:nvGrpSpPr>
        <p:grpSpPr>
          <a:xfrm>
            <a:off x="4929780" y="2089719"/>
            <a:ext cx="2743221" cy="2052061"/>
            <a:chOff x="4897976" y="2089719"/>
            <a:chExt cx="2743221" cy="205206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BF536FCD-4FB3-3C4A-99C2-B1A8C7D1BF03}"/>
                </a:ext>
              </a:extLst>
            </p:cNvPr>
            <p:cNvGrpSpPr/>
            <p:nvPr/>
          </p:nvGrpSpPr>
          <p:grpSpPr>
            <a:xfrm>
              <a:off x="4897976" y="2089719"/>
              <a:ext cx="2743221" cy="499318"/>
              <a:chOff x="4897976" y="2089719"/>
              <a:chExt cx="2743221" cy="499318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B124AE1B-8F6D-9B47-8FB4-7BE62B6B29E7}"/>
                  </a:ext>
                </a:extLst>
              </p:cNvPr>
              <p:cNvGrpSpPr/>
              <p:nvPr/>
            </p:nvGrpSpPr>
            <p:grpSpPr>
              <a:xfrm>
                <a:off x="4897976" y="2129911"/>
                <a:ext cx="330200" cy="381000"/>
                <a:chOff x="4897976" y="2129911"/>
                <a:chExt cx="330200" cy="381000"/>
              </a:xfrm>
            </p:grpSpPr>
            <p:pic>
              <p:nvPicPr>
                <p:cNvPr id="68" name="Picture 67" descr="Icon&#10;&#10;Description automatically generated">
                  <a:extLst>
                    <a:ext uri="{FF2B5EF4-FFF2-40B4-BE49-F238E27FC236}">
                      <a16:creationId xmlns:a16="http://schemas.microsoft.com/office/drawing/2014/main" id="{A3044841-890E-BB4C-9ED0-C3F2FB200F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897976" y="2129911"/>
                  <a:ext cx="330200" cy="381000"/>
                </a:xfrm>
                <a:prstGeom prst="rect">
                  <a:avLst/>
                </a:prstGeom>
              </p:spPr>
            </p:pic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D779B379-1215-0B4B-AA3E-E6C2DD32F68B}"/>
                    </a:ext>
                  </a:extLst>
                </p:cNvPr>
                <p:cNvSpPr txBox="1"/>
                <p:nvPr/>
              </p:nvSpPr>
              <p:spPr>
                <a:xfrm>
                  <a:off x="4931554" y="2172616"/>
                  <a:ext cx="2355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dirty="0">
                      <a:solidFill>
                        <a:srgbClr val="000749"/>
                      </a:solidFill>
                    </a:rPr>
                    <a:t>1</a:t>
                  </a:r>
                </a:p>
              </p:txBody>
            </p:sp>
          </p:grp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925F8B9-674C-2242-AA56-F887176F6736}"/>
                  </a:ext>
                </a:extLst>
              </p:cNvPr>
              <p:cNvSpPr txBox="1"/>
              <p:nvPr/>
            </p:nvSpPr>
            <p:spPr>
              <a:xfrm>
                <a:off x="5300224" y="2089719"/>
                <a:ext cx="234097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300" b="1" dirty="0">
                    <a:solidFill>
                      <a:srgbClr val="00ABE4"/>
                    </a:solidFill>
                  </a:rPr>
                  <a:t>Mole Valley Life &amp; </a:t>
                </a:r>
                <a:br>
                  <a:rPr lang="en-GB" sz="1300" b="1" dirty="0">
                    <a:solidFill>
                      <a:srgbClr val="00ABE4"/>
                    </a:solidFill>
                  </a:rPr>
                </a:br>
                <a:r>
                  <a:rPr lang="en-GB" sz="1300" b="1" dirty="0">
                    <a:solidFill>
                      <a:srgbClr val="00ABE4"/>
                    </a:solidFill>
                  </a:rPr>
                  <a:t>Surrey County Council</a:t>
                </a:r>
                <a:endParaRPr lang="en-GB" sz="1300" dirty="0">
                  <a:solidFill>
                    <a:srgbClr val="00ABE4"/>
                  </a:solidFill>
                </a:endParaRP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7F5C6501-31C5-8247-A60D-8C0B0E8D82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92987" y="2589037"/>
                <a:ext cx="1798460" cy="0"/>
              </a:xfrm>
              <a:prstGeom prst="line">
                <a:avLst/>
              </a:prstGeom>
              <a:ln w="9525">
                <a:solidFill>
                  <a:srgbClr val="00ABE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DCC1779-9249-EF4D-971B-555A4AF52CB4}"/>
                </a:ext>
              </a:extLst>
            </p:cNvPr>
            <p:cNvSpPr txBox="1"/>
            <p:nvPr/>
          </p:nvSpPr>
          <p:spPr>
            <a:xfrm>
              <a:off x="5300224" y="2649300"/>
              <a:ext cx="21059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575756"/>
                  </a:solidFill>
                </a:rPr>
                <a:t>Joint pilot with clear aim: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4C7D507-F7D8-2C4B-BAEA-AA3FCBAE651B}"/>
                </a:ext>
              </a:extLst>
            </p:cNvPr>
            <p:cNvSpPr txBox="1"/>
            <p:nvPr/>
          </p:nvSpPr>
          <p:spPr>
            <a:xfrm>
              <a:off x="5318361" y="2890155"/>
              <a:ext cx="2105921" cy="1251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spcBef>
                  <a:spcPts val="150"/>
                </a:spcBef>
                <a:spcAft>
                  <a:spcPts val="150"/>
                </a:spcAft>
                <a:buClr>
                  <a:srgbClr val="575756"/>
                </a:buClr>
                <a:buFont typeface="System Font Regular"/>
                <a:buChar char="⎼"/>
              </a:pPr>
              <a:r>
                <a:rPr lang="en-GB" sz="1200" dirty="0">
                  <a:solidFill>
                    <a:srgbClr val="575756"/>
                  </a:solidFill>
                </a:rPr>
                <a:t>Enabling people to live independently in own homes for longer</a:t>
              </a:r>
            </a:p>
            <a:p>
              <a:pPr marL="171450" indent="-171450">
                <a:spcBef>
                  <a:spcPts val="150"/>
                </a:spcBef>
                <a:spcAft>
                  <a:spcPts val="150"/>
                </a:spcAft>
                <a:buClr>
                  <a:srgbClr val="575756"/>
                </a:buClr>
                <a:buFont typeface="System Font Regular"/>
                <a:buChar char="⎼"/>
              </a:pPr>
              <a:r>
                <a:rPr lang="en-GB" sz="1200" dirty="0">
                  <a:solidFill>
                    <a:srgbClr val="575756"/>
                  </a:solidFill>
                </a:rPr>
                <a:t>Blend of TEC, trusted advisors, monitoring </a:t>
              </a:r>
              <a:br>
                <a:rPr lang="en-GB" sz="1200" dirty="0">
                  <a:solidFill>
                    <a:srgbClr val="575756"/>
                  </a:solidFill>
                </a:rPr>
              </a:br>
              <a:r>
                <a:rPr lang="en-GB" sz="1200" dirty="0">
                  <a:solidFill>
                    <a:srgbClr val="575756"/>
                  </a:solidFill>
                </a:rPr>
                <a:t>&amp; reablement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757BBF2-D20A-264F-A075-180716278764}"/>
              </a:ext>
            </a:extLst>
          </p:cNvPr>
          <p:cNvGrpSpPr/>
          <p:nvPr/>
        </p:nvGrpSpPr>
        <p:grpSpPr>
          <a:xfrm>
            <a:off x="4929780" y="4188576"/>
            <a:ext cx="2998029" cy="1925392"/>
            <a:chOff x="4897976" y="4089340"/>
            <a:chExt cx="2998029" cy="192539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031D4153-8ADE-954A-B0AA-8E30CF4390AB}"/>
                </a:ext>
              </a:extLst>
            </p:cNvPr>
            <p:cNvGrpSpPr/>
            <p:nvPr/>
          </p:nvGrpSpPr>
          <p:grpSpPr>
            <a:xfrm>
              <a:off x="4897976" y="4089340"/>
              <a:ext cx="2293471" cy="452250"/>
              <a:chOff x="4897976" y="4089340"/>
              <a:chExt cx="2293471" cy="452250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21C12AA4-0830-464C-AC44-B2C74A0D83EE}"/>
                  </a:ext>
                </a:extLst>
              </p:cNvPr>
              <p:cNvGrpSpPr/>
              <p:nvPr/>
            </p:nvGrpSpPr>
            <p:grpSpPr>
              <a:xfrm>
                <a:off x="4897976" y="4089340"/>
                <a:ext cx="330200" cy="381000"/>
                <a:chOff x="4897976" y="4089340"/>
                <a:chExt cx="330200" cy="381000"/>
              </a:xfrm>
            </p:grpSpPr>
            <p:pic>
              <p:nvPicPr>
                <p:cNvPr id="71" name="Picture 70" descr="Icon&#10;&#10;Description automatically generated">
                  <a:extLst>
                    <a:ext uri="{FF2B5EF4-FFF2-40B4-BE49-F238E27FC236}">
                      <a16:creationId xmlns:a16="http://schemas.microsoft.com/office/drawing/2014/main" id="{B9006B75-DF6A-754E-B838-F63A217FA4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897976" y="4089340"/>
                  <a:ext cx="330200" cy="381000"/>
                </a:xfrm>
                <a:prstGeom prst="rect">
                  <a:avLst/>
                </a:prstGeom>
              </p:spPr>
            </p:pic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03EF8FE1-E32A-104F-BDCD-F3559169D788}"/>
                    </a:ext>
                  </a:extLst>
                </p:cNvPr>
                <p:cNvSpPr txBox="1"/>
                <p:nvPr/>
              </p:nvSpPr>
              <p:spPr>
                <a:xfrm>
                  <a:off x="4931554" y="4132045"/>
                  <a:ext cx="2355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dirty="0">
                      <a:solidFill>
                        <a:srgbClr val="000749"/>
                      </a:solidFill>
                    </a:rPr>
                    <a:t>2</a:t>
                  </a:r>
                </a:p>
              </p:txBody>
            </p:sp>
          </p:grp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AE497CC-AE62-724F-8FAB-3BB2F5666338}"/>
                  </a:ext>
                </a:extLst>
              </p:cNvPr>
              <p:cNvSpPr txBox="1"/>
              <p:nvPr/>
            </p:nvSpPr>
            <p:spPr>
              <a:xfrm>
                <a:off x="5300224" y="4146191"/>
                <a:ext cx="189122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300" b="1" dirty="0">
                    <a:solidFill>
                      <a:srgbClr val="00ABE4"/>
                    </a:solidFill>
                  </a:rPr>
                  <a:t>Process</a:t>
                </a:r>
                <a:endParaRPr lang="en-GB" sz="1300" dirty="0">
                  <a:solidFill>
                    <a:srgbClr val="00ABE4"/>
                  </a:solidFill>
                </a:endParaRPr>
              </a:p>
            </p:txBody>
          </p: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4EB8F963-EC6D-D24C-9840-6025C1D32B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92987" y="4541590"/>
                <a:ext cx="1798460" cy="0"/>
              </a:xfrm>
              <a:prstGeom prst="line">
                <a:avLst/>
              </a:prstGeom>
              <a:ln w="9525">
                <a:solidFill>
                  <a:srgbClr val="00ABE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BCCC47B-85E2-E842-85DA-0DA34F04799F}"/>
                </a:ext>
              </a:extLst>
            </p:cNvPr>
            <p:cNvSpPr txBox="1"/>
            <p:nvPr/>
          </p:nvSpPr>
          <p:spPr>
            <a:xfrm>
              <a:off x="5314599" y="4609219"/>
              <a:ext cx="2581406" cy="1405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spcBef>
                  <a:spcPts val="150"/>
                </a:spcBef>
                <a:spcAft>
                  <a:spcPts val="150"/>
                </a:spcAft>
                <a:buFont typeface="System Font Regular"/>
                <a:buChar char="⎼"/>
              </a:pPr>
              <a:r>
                <a:rPr lang="en-GB" sz="1200" dirty="0">
                  <a:solidFill>
                    <a:srgbClr val="575756"/>
                  </a:solidFill>
                </a:rPr>
                <a:t>Alf referred via </a:t>
              </a:r>
              <a:br>
                <a:rPr lang="en-GB" sz="1200" dirty="0">
                  <a:solidFill>
                    <a:srgbClr val="575756"/>
                  </a:solidFill>
                </a:rPr>
              </a:br>
              <a:r>
                <a:rPr lang="en-GB" sz="1200" dirty="0">
                  <a:solidFill>
                    <a:srgbClr val="575756"/>
                  </a:solidFill>
                </a:rPr>
                <a:t>Discharge 2 Assess</a:t>
              </a:r>
            </a:p>
            <a:p>
              <a:pPr marL="171450" indent="-171450">
                <a:spcBef>
                  <a:spcPts val="150"/>
                </a:spcBef>
                <a:spcAft>
                  <a:spcPts val="150"/>
                </a:spcAft>
                <a:buFont typeface="System Font Regular"/>
                <a:buChar char="⎼"/>
              </a:pPr>
              <a:r>
                <a:rPr lang="en-GB" sz="1200" dirty="0">
                  <a:solidFill>
                    <a:srgbClr val="575756"/>
                  </a:solidFill>
                </a:rPr>
                <a:t>Trusted advisor assesses</a:t>
              </a:r>
            </a:p>
            <a:p>
              <a:pPr marL="171450" indent="-171450">
                <a:spcBef>
                  <a:spcPts val="150"/>
                </a:spcBef>
                <a:spcAft>
                  <a:spcPts val="150"/>
                </a:spcAft>
                <a:buFont typeface="System Font Regular"/>
                <a:buChar char="⎼"/>
              </a:pPr>
              <a:r>
                <a:rPr lang="en-GB" sz="1200" dirty="0">
                  <a:solidFill>
                    <a:srgbClr val="575756"/>
                  </a:solidFill>
                </a:rPr>
                <a:t>Goals identified</a:t>
              </a:r>
            </a:p>
            <a:p>
              <a:pPr marL="171450" indent="-171450">
                <a:spcBef>
                  <a:spcPts val="150"/>
                </a:spcBef>
                <a:spcAft>
                  <a:spcPts val="150"/>
                </a:spcAft>
                <a:buFont typeface="System Font Regular"/>
                <a:buChar char="⎼"/>
              </a:pPr>
              <a:r>
                <a:rPr lang="en-GB" sz="1200" dirty="0">
                  <a:solidFill>
                    <a:srgbClr val="575756"/>
                  </a:solidFill>
                </a:rPr>
                <a:t>TEC gathers evidence on lifestyle</a:t>
              </a:r>
            </a:p>
            <a:p>
              <a:pPr marL="171450" indent="-171450">
                <a:spcBef>
                  <a:spcPts val="150"/>
                </a:spcBef>
                <a:spcAft>
                  <a:spcPts val="150"/>
                </a:spcAft>
                <a:buFont typeface="System Font Regular"/>
                <a:buChar char="⎼"/>
              </a:pPr>
              <a:r>
                <a:rPr lang="en-GB" sz="1200" dirty="0">
                  <a:solidFill>
                    <a:srgbClr val="575756"/>
                  </a:solidFill>
                </a:rPr>
                <a:t>Data informs care &amp; support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6E0D8C6-1C93-7340-B2F6-4C0F4312201B}"/>
              </a:ext>
            </a:extLst>
          </p:cNvPr>
          <p:cNvGrpSpPr/>
          <p:nvPr/>
        </p:nvGrpSpPr>
        <p:grpSpPr>
          <a:xfrm>
            <a:off x="7707356" y="2129911"/>
            <a:ext cx="2977006" cy="1983746"/>
            <a:chOff x="7675552" y="2129911"/>
            <a:chExt cx="2977006" cy="198374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8E314F87-6667-FE4B-B394-D3AD83EFEDEC}"/>
                </a:ext>
              </a:extLst>
            </p:cNvPr>
            <p:cNvGrpSpPr/>
            <p:nvPr/>
          </p:nvGrpSpPr>
          <p:grpSpPr>
            <a:xfrm>
              <a:off x="7675552" y="2129911"/>
              <a:ext cx="2286596" cy="459126"/>
              <a:chOff x="7675552" y="2129911"/>
              <a:chExt cx="2286596" cy="459126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E3F4AB8B-4761-D549-A97E-2DBD3465BFFF}"/>
                  </a:ext>
                </a:extLst>
              </p:cNvPr>
              <p:cNvGrpSpPr/>
              <p:nvPr/>
            </p:nvGrpSpPr>
            <p:grpSpPr>
              <a:xfrm>
                <a:off x="7675552" y="2129911"/>
                <a:ext cx="330200" cy="381000"/>
                <a:chOff x="7675552" y="2129911"/>
                <a:chExt cx="330200" cy="381000"/>
              </a:xfrm>
            </p:grpSpPr>
            <p:pic>
              <p:nvPicPr>
                <p:cNvPr id="72" name="Picture 71" descr="Icon&#10;&#10;Description automatically generated">
                  <a:extLst>
                    <a:ext uri="{FF2B5EF4-FFF2-40B4-BE49-F238E27FC236}">
                      <a16:creationId xmlns:a16="http://schemas.microsoft.com/office/drawing/2014/main" id="{1F4A9BED-C0C9-B44E-844E-396B1FB7B5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675552" y="2129911"/>
                  <a:ext cx="330200" cy="381000"/>
                </a:xfrm>
                <a:prstGeom prst="rect">
                  <a:avLst/>
                </a:prstGeom>
              </p:spPr>
            </p:pic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5F939A9A-69C5-4C4B-B3E7-08B1C699C8A9}"/>
                    </a:ext>
                  </a:extLst>
                </p:cNvPr>
                <p:cNvSpPr txBox="1"/>
                <p:nvPr/>
              </p:nvSpPr>
              <p:spPr>
                <a:xfrm>
                  <a:off x="7709129" y="2172616"/>
                  <a:ext cx="2355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dirty="0">
                      <a:solidFill>
                        <a:srgbClr val="000749"/>
                      </a:solidFill>
                    </a:rPr>
                    <a:t>3</a:t>
                  </a:r>
                </a:p>
              </p:txBody>
            </p:sp>
          </p:grp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7FB9A57A-685E-9143-AE40-E20BD21876EC}"/>
                  </a:ext>
                </a:extLst>
              </p:cNvPr>
              <p:cNvSpPr txBox="1"/>
              <p:nvPr/>
            </p:nvSpPr>
            <p:spPr>
              <a:xfrm>
                <a:off x="8080160" y="2187967"/>
                <a:ext cx="1868237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300" b="1" dirty="0">
                    <a:solidFill>
                      <a:srgbClr val="00ABE4"/>
                    </a:solidFill>
                  </a:rPr>
                  <a:t>Benefits</a:t>
                </a:r>
                <a:endParaRPr lang="en-GB" sz="1300" dirty="0">
                  <a:solidFill>
                    <a:srgbClr val="00ABE4"/>
                  </a:solidFill>
                </a:endParaRPr>
              </a:p>
            </p:txBody>
          </p: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A2A23876-AB2A-EC42-96D9-F3C7CBC5ED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3688" y="2589037"/>
                <a:ext cx="1798460" cy="0"/>
              </a:xfrm>
              <a:prstGeom prst="line">
                <a:avLst/>
              </a:prstGeom>
              <a:ln w="9525">
                <a:solidFill>
                  <a:srgbClr val="00ABE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D94A0AB-3ACA-C441-BD87-9EB32EA77AB4}"/>
                </a:ext>
              </a:extLst>
            </p:cNvPr>
            <p:cNvSpPr txBox="1"/>
            <p:nvPr/>
          </p:nvSpPr>
          <p:spPr>
            <a:xfrm>
              <a:off x="8087498" y="2656848"/>
              <a:ext cx="2565060" cy="1456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spcBef>
                  <a:spcPts val="150"/>
                </a:spcBef>
                <a:spcAft>
                  <a:spcPts val="150"/>
                </a:spcAft>
                <a:buFont typeface="System Font Regular"/>
                <a:buChar char="⎼"/>
              </a:pPr>
              <a:r>
                <a:rPr lang="en-GB" sz="1200" dirty="0">
                  <a:solidFill>
                    <a:srgbClr val="575756"/>
                  </a:solidFill>
                </a:rPr>
                <a:t>Evidence helps decision-making</a:t>
              </a:r>
            </a:p>
            <a:p>
              <a:pPr marL="171450" indent="-171450">
                <a:spcBef>
                  <a:spcPts val="150"/>
                </a:spcBef>
                <a:spcAft>
                  <a:spcPts val="150"/>
                </a:spcAft>
                <a:buFont typeface="System Font Regular"/>
                <a:buChar char="⎼"/>
              </a:pPr>
              <a:r>
                <a:rPr lang="en-GB" sz="1200" dirty="0">
                  <a:solidFill>
                    <a:srgbClr val="575756"/>
                  </a:solidFill>
                </a:rPr>
                <a:t>Reassurance for daughter</a:t>
              </a:r>
            </a:p>
            <a:p>
              <a:pPr marL="171450" indent="-171450">
                <a:spcBef>
                  <a:spcPts val="150"/>
                </a:spcBef>
                <a:spcAft>
                  <a:spcPts val="150"/>
                </a:spcAft>
                <a:buFont typeface="System Font Regular"/>
                <a:buChar char="⎼"/>
              </a:pPr>
              <a:r>
                <a:rPr lang="en-GB" sz="1200" dirty="0">
                  <a:solidFill>
                    <a:srgbClr val="575756"/>
                  </a:solidFill>
                </a:rPr>
                <a:t>Personalised care for Alf</a:t>
              </a:r>
            </a:p>
            <a:p>
              <a:pPr marL="171450" indent="-171450">
                <a:spcBef>
                  <a:spcPts val="150"/>
                </a:spcBef>
                <a:spcAft>
                  <a:spcPts val="150"/>
                </a:spcAft>
                <a:buFont typeface="System Font Regular"/>
                <a:buChar char="⎼"/>
              </a:pPr>
              <a:r>
                <a:rPr lang="en-GB" sz="1200" dirty="0">
                  <a:solidFill>
                    <a:srgbClr val="575756"/>
                  </a:solidFill>
                </a:rPr>
                <a:t>Boosts independence &amp; control</a:t>
              </a:r>
            </a:p>
            <a:p>
              <a:pPr marL="171450" indent="-171450">
                <a:spcBef>
                  <a:spcPts val="150"/>
                </a:spcBef>
                <a:spcAft>
                  <a:spcPts val="150"/>
                </a:spcAft>
                <a:buFont typeface="System Font Regular"/>
                <a:buChar char="⎼"/>
              </a:pPr>
              <a:r>
                <a:rPr lang="en-GB" sz="1200" dirty="0">
                  <a:solidFill>
                    <a:srgbClr val="575756"/>
                  </a:solidFill>
                </a:rPr>
                <a:t>Regular toilet visits flagged to GP</a:t>
              </a:r>
            </a:p>
            <a:p>
              <a:pPr marL="171450" indent="-171450">
                <a:spcBef>
                  <a:spcPts val="150"/>
                </a:spcBef>
                <a:spcAft>
                  <a:spcPts val="150"/>
                </a:spcAft>
                <a:buFont typeface="System Font Regular"/>
                <a:buChar char="⎼"/>
              </a:pPr>
              <a:r>
                <a:rPr lang="en-GB" sz="1200" dirty="0">
                  <a:solidFill>
                    <a:srgbClr val="575756"/>
                  </a:solidFill>
                </a:rPr>
                <a:t>Care package reduced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9221030-BFD4-0C4A-BF90-77AAE2299302}"/>
              </a:ext>
            </a:extLst>
          </p:cNvPr>
          <p:cNvGrpSpPr/>
          <p:nvPr/>
        </p:nvGrpSpPr>
        <p:grpSpPr>
          <a:xfrm>
            <a:off x="1328400" y="1440000"/>
            <a:ext cx="2608964" cy="4823431"/>
            <a:chOff x="1328400" y="1440000"/>
            <a:chExt cx="2608964" cy="4823431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06F08AC0-FC1E-6442-BF76-A3769BA39D94}"/>
                </a:ext>
              </a:extLst>
            </p:cNvPr>
            <p:cNvGrpSpPr/>
            <p:nvPr/>
          </p:nvGrpSpPr>
          <p:grpSpPr>
            <a:xfrm>
              <a:off x="1344582" y="4682139"/>
              <a:ext cx="1653000" cy="1581292"/>
              <a:chOff x="1344582" y="4682139"/>
              <a:chExt cx="1653000" cy="1581292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7196B17D-7F06-6448-AB2D-0F1C312B47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0237" y="4682139"/>
                <a:ext cx="1567345" cy="0"/>
              </a:xfrm>
              <a:prstGeom prst="line">
                <a:avLst/>
              </a:prstGeom>
              <a:ln w="19050">
                <a:solidFill>
                  <a:srgbClr val="00074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5A93F3E2-7AE8-F546-9BD4-D21F6604FF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0237" y="5163403"/>
                <a:ext cx="1567345" cy="0"/>
              </a:xfrm>
              <a:prstGeom prst="line">
                <a:avLst/>
              </a:prstGeom>
              <a:ln w="6350">
                <a:solidFill>
                  <a:srgbClr val="00074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86AA5E59-0C01-DB45-AB3A-FC3FF09714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0237" y="5699666"/>
                <a:ext cx="1567345" cy="0"/>
              </a:xfrm>
              <a:prstGeom prst="line">
                <a:avLst/>
              </a:prstGeom>
              <a:ln w="6350">
                <a:solidFill>
                  <a:srgbClr val="00074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7D76325-CF0D-9045-AC90-EADB3EE6ED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0237" y="6263431"/>
                <a:ext cx="1567345" cy="0"/>
              </a:xfrm>
              <a:prstGeom prst="line">
                <a:avLst/>
              </a:prstGeom>
              <a:ln w="6350">
                <a:solidFill>
                  <a:srgbClr val="00074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38D4C29-0677-294A-AF49-124FE86A5455}"/>
                  </a:ext>
                </a:extLst>
              </p:cNvPr>
              <p:cNvSpPr txBox="1"/>
              <p:nvPr/>
            </p:nvSpPr>
            <p:spPr>
              <a:xfrm>
                <a:off x="1344582" y="4839005"/>
                <a:ext cx="1653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solidFill>
                      <a:srgbClr val="000749"/>
                    </a:solidFill>
                  </a:rPr>
                  <a:t>Lifeline alarm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05C78C1-E9F0-0244-B3DE-50D762B637C3}"/>
                  </a:ext>
                </a:extLst>
              </p:cNvPr>
              <p:cNvSpPr txBox="1"/>
              <p:nvPr/>
            </p:nvSpPr>
            <p:spPr>
              <a:xfrm>
                <a:off x="1344582" y="5175889"/>
                <a:ext cx="1653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solidFill>
                      <a:srgbClr val="000749"/>
                    </a:solidFill>
                  </a:rPr>
                  <a:t>Wrist-worn fall </a:t>
                </a:r>
                <a:br>
                  <a:rPr lang="en-GB" sz="1400" b="1" dirty="0">
                    <a:solidFill>
                      <a:srgbClr val="000749"/>
                    </a:solidFill>
                  </a:rPr>
                </a:br>
                <a:r>
                  <a:rPr lang="en-GB" sz="1400" b="1" dirty="0">
                    <a:solidFill>
                      <a:srgbClr val="000749"/>
                    </a:solidFill>
                  </a:rPr>
                  <a:t>detector</a:t>
                </a:r>
                <a:endParaRPr lang="en-GB" sz="1400" dirty="0">
                  <a:solidFill>
                    <a:srgbClr val="000749"/>
                  </a:solidFill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C78B56C-415F-B242-BE56-8CBEA1B46197}"/>
                  </a:ext>
                </a:extLst>
              </p:cNvPr>
              <p:cNvSpPr txBox="1"/>
              <p:nvPr/>
            </p:nvSpPr>
            <p:spPr>
              <a:xfrm>
                <a:off x="1344582" y="5719029"/>
                <a:ext cx="1653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solidFill>
                      <a:srgbClr val="000749"/>
                    </a:solidFill>
                  </a:rPr>
                  <a:t>Home lifestyle </a:t>
                </a:r>
                <a:br>
                  <a:rPr lang="en-GB" sz="1400" b="1" dirty="0">
                    <a:solidFill>
                      <a:srgbClr val="000749"/>
                    </a:solidFill>
                  </a:rPr>
                </a:br>
                <a:r>
                  <a:rPr lang="en-GB" sz="1400" b="1" dirty="0">
                    <a:solidFill>
                      <a:srgbClr val="000749"/>
                    </a:solidFill>
                  </a:rPr>
                  <a:t>monitoring kit</a:t>
                </a:r>
                <a:endParaRPr lang="en-GB" sz="1400" dirty="0">
                  <a:solidFill>
                    <a:srgbClr val="000749"/>
                  </a:solidFill>
                </a:endParaRPr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E44B402-035F-2C44-9282-26608011D97E}"/>
                </a:ext>
              </a:extLst>
            </p:cNvPr>
            <p:cNvSpPr txBox="1"/>
            <p:nvPr/>
          </p:nvSpPr>
          <p:spPr>
            <a:xfrm>
              <a:off x="1329452" y="2052000"/>
              <a:ext cx="17764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"/>
                </a:spcBef>
                <a:spcAft>
                  <a:spcPts val="50"/>
                </a:spcAft>
              </a:pPr>
              <a:r>
                <a:rPr lang="en-GB" sz="5400" dirty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ALF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46E33A9-6616-B248-8ED8-5D15B163D697}"/>
                </a:ext>
              </a:extLst>
            </p:cNvPr>
            <p:cNvSpPr txBox="1"/>
            <p:nvPr/>
          </p:nvSpPr>
          <p:spPr>
            <a:xfrm>
              <a:off x="1329987" y="3052759"/>
              <a:ext cx="2231061" cy="1348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GB" sz="3200" dirty="0">
                  <a:solidFill>
                    <a:srgbClr val="000749"/>
                  </a:solidFill>
                  <a:latin typeface="Franklin Gothic Medium Cond" panose="020B0606030402020204" pitchFamily="34" charset="0"/>
                  <a:ea typeface="DIN 2014 Demi" panose="020B0604020202020204" pitchFamily="34" charset="77"/>
                </a:rPr>
                <a:t>A VERY </a:t>
              </a:r>
              <a:br>
                <a:rPr lang="en-GB" sz="3200" dirty="0">
                  <a:solidFill>
                    <a:srgbClr val="000749"/>
                  </a:solidFill>
                  <a:latin typeface="Franklin Gothic Medium Cond" panose="020B0606030402020204" pitchFamily="34" charset="0"/>
                  <a:ea typeface="DIN 2014 Demi" panose="020B0604020202020204" pitchFamily="34" charset="77"/>
                </a:rPr>
              </a:br>
              <a:r>
                <a:rPr lang="en-GB" sz="3200" dirty="0">
                  <a:solidFill>
                    <a:srgbClr val="000749"/>
                  </a:solidFill>
                  <a:latin typeface="Franklin Gothic Medium Cond" panose="020B0606030402020204" pitchFamily="34" charset="0"/>
                  <a:ea typeface="DIN 2014 Demi" panose="020B0604020202020204" pitchFamily="34" charset="77"/>
                </a:rPr>
                <a:t>PERSONAL</a:t>
              </a:r>
              <a:br>
                <a:rPr lang="en-GB" sz="3200" dirty="0">
                  <a:solidFill>
                    <a:srgbClr val="000749"/>
                  </a:solidFill>
                  <a:latin typeface="Franklin Gothic Medium Cond" panose="020B0606030402020204" pitchFamily="34" charset="0"/>
                  <a:ea typeface="DIN 2014 Demi" panose="020B0604020202020204" pitchFamily="34" charset="77"/>
                </a:rPr>
              </a:br>
              <a:r>
                <a:rPr lang="en-GB" sz="3200" dirty="0">
                  <a:solidFill>
                    <a:srgbClr val="000749"/>
                  </a:solidFill>
                  <a:latin typeface="Franklin Gothic Medium Cond" panose="020B0606030402020204" pitchFamily="34" charset="0"/>
                  <a:ea typeface="DIN 2014 Demi" panose="020B0604020202020204" pitchFamily="34" charset="77"/>
                </a:rPr>
                <a:t>STORY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789CDFA-9622-7141-A9EF-F490A876DD0F}"/>
                </a:ext>
              </a:extLst>
            </p:cNvPr>
            <p:cNvSpPr txBox="1"/>
            <p:nvPr/>
          </p:nvSpPr>
          <p:spPr>
            <a:xfrm>
              <a:off x="1328400" y="1440000"/>
              <a:ext cx="26089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"/>
                </a:spcBef>
                <a:spcAft>
                  <a:spcPts val="50"/>
                </a:spcAft>
              </a:pPr>
              <a:r>
                <a:rPr lang="en-GB" sz="5400" dirty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MEET </a:t>
              </a:r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65560771-D0A9-8F45-9BD6-AD76D20D6F87}"/>
              </a:ext>
            </a:extLst>
          </p:cNvPr>
          <p:cNvSpPr/>
          <p:nvPr/>
        </p:nvSpPr>
        <p:spPr>
          <a:xfrm>
            <a:off x="0" y="0"/>
            <a:ext cx="1833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8360EC2-586A-7645-BCC6-3B537BB5F5B0}"/>
              </a:ext>
            </a:extLst>
          </p:cNvPr>
          <p:cNvGrpSpPr/>
          <p:nvPr/>
        </p:nvGrpSpPr>
        <p:grpSpPr>
          <a:xfrm>
            <a:off x="5319898" y="652904"/>
            <a:ext cx="6693301" cy="1062456"/>
            <a:chOff x="5330258" y="652904"/>
            <a:chExt cx="6693301" cy="1062456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5DAE383-7B59-9B41-977F-097F0957C3ED}"/>
                </a:ext>
              </a:extLst>
            </p:cNvPr>
            <p:cNvSpPr txBox="1"/>
            <p:nvPr/>
          </p:nvSpPr>
          <p:spPr>
            <a:xfrm>
              <a:off x="5336609" y="652904"/>
              <a:ext cx="38713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>
                  <a:solidFill>
                    <a:srgbClr val="000749"/>
                  </a:solidFill>
                  <a:ea typeface="DIN 2014 Demi" panose="020B0604020202020204" pitchFamily="34" charset="77"/>
                </a:rPr>
                <a:t>MOLE VALLEY LIFE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8E1089E-4299-1849-94E3-C95135F09014}"/>
                </a:ext>
              </a:extLst>
            </p:cNvPr>
            <p:cNvSpPr txBox="1"/>
            <p:nvPr/>
          </p:nvSpPr>
          <p:spPr>
            <a:xfrm>
              <a:off x="5330258" y="916977"/>
              <a:ext cx="417829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dirty="0">
                  <a:solidFill>
                    <a:srgbClr val="575756"/>
                  </a:solidFill>
                  <a:latin typeface="Franklin Gothic Medium Cond" panose="020B0606030402020204" pitchFamily="34" charset="0"/>
                </a:rPr>
                <a:t>PROACTIVE MONITORING THAT</a:t>
              </a: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9B8EBC0-1396-9247-8A10-C65D9E739059}"/>
                </a:ext>
              </a:extLst>
            </p:cNvPr>
            <p:cNvCxnSpPr>
              <a:cxnSpLocks/>
            </p:cNvCxnSpPr>
            <p:nvPr/>
          </p:nvCxnSpPr>
          <p:spPr>
            <a:xfrm>
              <a:off x="5431859" y="1715360"/>
              <a:ext cx="6591700" cy="0"/>
            </a:xfrm>
            <a:prstGeom prst="line">
              <a:avLst/>
            </a:prstGeom>
            <a:ln w="12700">
              <a:solidFill>
                <a:srgbClr val="00AB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04BF2FF-D53B-564F-BE9E-1C8553C0CA29}"/>
                </a:ext>
              </a:extLst>
            </p:cNvPr>
            <p:cNvSpPr txBox="1"/>
            <p:nvPr/>
          </p:nvSpPr>
          <p:spPr>
            <a:xfrm>
              <a:off x="5330258" y="1203224"/>
              <a:ext cx="417829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dirty="0">
                  <a:solidFill>
                    <a:srgbClr val="575756"/>
                  </a:solidFill>
                  <a:latin typeface="Franklin Gothic Medium Cond" panose="020B0606030402020204" pitchFamily="34" charset="0"/>
                </a:rPr>
                <a:t>SLOWS HEALTH DECLINE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D737F1-71D3-CF49-A715-1CAB63695479}"/>
              </a:ext>
            </a:extLst>
          </p:cNvPr>
          <p:cNvGrpSpPr/>
          <p:nvPr/>
        </p:nvGrpSpPr>
        <p:grpSpPr>
          <a:xfrm>
            <a:off x="7958697" y="4425532"/>
            <a:ext cx="4046161" cy="1778000"/>
            <a:chOff x="7958697" y="4425532"/>
            <a:chExt cx="4046161" cy="1778000"/>
          </a:xfrm>
        </p:grpSpPr>
        <p:pic>
          <p:nvPicPr>
            <p:cNvPr id="96" name="Picture 9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D3DBE535-AB77-2544-9037-588BA7BF3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17997" y="4425532"/>
              <a:ext cx="3860800" cy="1778000"/>
            </a:xfrm>
            <a:prstGeom prst="rect">
              <a:avLst/>
            </a:prstGeom>
          </p:spPr>
        </p:pic>
        <p:pic>
          <p:nvPicPr>
            <p:cNvPr id="98" name="Picture 97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7F72495C-32FD-244A-98B6-5D3A006B3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29279" y="4878593"/>
              <a:ext cx="266700" cy="228600"/>
            </a:xfrm>
            <a:prstGeom prst="rect">
              <a:avLst/>
            </a:prstGeom>
          </p:spPr>
        </p:pic>
        <p:pic>
          <p:nvPicPr>
            <p:cNvPr id="100" name="Picture 99" descr="Icon&#10;&#10;Description automatically generated">
              <a:extLst>
                <a:ext uri="{FF2B5EF4-FFF2-40B4-BE49-F238E27FC236}">
                  <a16:creationId xmlns:a16="http://schemas.microsoft.com/office/drawing/2014/main" id="{613A39B4-F8CB-F945-80AB-29B48696A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458192" y="4878593"/>
              <a:ext cx="279400" cy="228600"/>
            </a:xfrm>
            <a:prstGeom prst="rect">
              <a:avLst/>
            </a:prstGeom>
          </p:spPr>
        </p:pic>
        <p:pic>
          <p:nvPicPr>
            <p:cNvPr id="102" name="Picture 101" descr="Icon&#10;&#10;Description automatically generated">
              <a:extLst>
                <a:ext uri="{FF2B5EF4-FFF2-40B4-BE49-F238E27FC236}">
                  <a16:creationId xmlns:a16="http://schemas.microsoft.com/office/drawing/2014/main" id="{50A3E955-BCA2-E94E-9847-5CC97DBD4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73020" y="4617718"/>
              <a:ext cx="254000" cy="254000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71D6067-E517-0749-9310-B06CD4A3A633}"/>
                </a:ext>
              </a:extLst>
            </p:cNvPr>
            <p:cNvSpPr txBox="1"/>
            <p:nvPr/>
          </p:nvSpPr>
          <p:spPr>
            <a:xfrm>
              <a:off x="7958697" y="5149035"/>
              <a:ext cx="11261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>
                  <a:solidFill>
                    <a:srgbClr val="575756"/>
                  </a:solidFill>
                  <a:latin typeface="Franklin Gothic Medium Cond" panose="020B0606030402020204" pitchFamily="34" charset="0"/>
                </a:rPr>
                <a:t>LIVE-IN CARE </a:t>
              </a:r>
              <a:br>
                <a:rPr lang="en-GB" sz="1000" dirty="0">
                  <a:solidFill>
                    <a:srgbClr val="575756"/>
                  </a:solidFill>
                  <a:latin typeface="Franklin Gothic Medium Cond" panose="020B0606030402020204" pitchFamily="34" charset="0"/>
                </a:rPr>
              </a:br>
              <a:r>
                <a:rPr lang="en-GB" sz="1000" dirty="0">
                  <a:solidFill>
                    <a:srgbClr val="575756"/>
                  </a:solidFill>
                  <a:latin typeface="Franklin Gothic Medium Cond" panose="020B0606030402020204" pitchFamily="34" charset="0"/>
                </a:rPr>
                <a:t>WORKER COST </a:t>
              </a:r>
              <a:br>
                <a:rPr lang="en-GB" sz="1000" dirty="0">
                  <a:solidFill>
                    <a:srgbClr val="575756"/>
                  </a:solidFill>
                  <a:latin typeface="Franklin Gothic Medium Cond" panose="020B0606030402020204" pitchFamily="34" charset="0"/>
                </a:rPr>
              </a:br>
              <a:r>
                <a:rPr lang="en-GB" sz="1200" dirty="0">
                  <a:solidFill>
                    <a:srgbClr val="000749"/>
                  </a:solidFill>
                  <a:latin typeface="Franklin Gothic Medium Cond" panose="020B0606030402020204" pitchFamily="34" charset="0"/>
                </a:rPr>
                <a:t>£981.75</a:t>
              </a:r>
              <a:r>
                <a:rPr lang="en-GB" sz="1000" dirty="0">
                  <a:solidFill>
                    <a:srgbClr val="575756"/>
                  </a:solidFill>
                  <a:latin typeface="Franklin Gothic Medium Cond" panose="020B0606030402020204" pitchFamily="34" charset="0"/>
                </a:rPr>
                <a:t>/ WEEK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F343F05-F701-2A4E-BF04-0EFFBE9045A5}"/>
                </a:ext>
              </a:extLst>
            </p:cNvPr>
            <p:cNvSpPr txBox="1"/>
            <p:nvPr/>
          </p:nvSpPr>
          <p:spPr>
            <a:xfrm>
              <a:off x="9044662" y="5161735"/>
              <a:ext cx="112618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>
                  <a:solidFill>
                    <a:srgbClr val="575756"/>
                  </a:solidFill>
                  <a:latin typeface="Franklin Gothic Medium Cond" panose="020B0606030402020204" pitchFamily="34" charset="0"/>
                </a:rPr>
                <a:t>24HR CARE</a:t>
              </a:r>
              <a:br>
                <a:rPr lang="en-GB" sz="1000" dirty="0">
                  <a:solidFill>
                    <a:srgbClr val="575756"/>
                  </a:solidFill>
                  <a:latin typeface="Franklin Gothic Medium Cond" panose="020B0606030402020204" pitchFamily="34" charset="0"/>
                </a:rPr>
              </a:br>
              <a:r>
                <a:rPr lang="en-GB" sz="1000" dirty="0">
                  <a:solidFill>
                    <a:srgbClr val="575756"/>
                  </a:solidFill>
                  <a:latin typeface="Franklin Gothic Medium Cond" panose="020B0606030402020204" pitchFamily="34" charset="0"/>
                </a:rPr>
                <a:t>REDUCED TO 2</a:t>
              </a:r>
              <a:br>
                <a:rPr lang="en-GB" sz="1000" dirty="0">
                  <a:solidFill>
                    <a:srgbClr val="575756"/>
                  </a:solidFill>
                  <a:latin typeface="Franklin Gothic Medium Cond" panose="020B0606030402020204" pitchFamily="34" charset="0"/>
                </a:rPr>
              </a:br>
              <a:r>
                <a:rPr lang="en-GB" sz="1000" dirty="0">
                  <a:solidFill>
                    <a:srgbClr val="575756"/>
                  </a:solidFill>
                  <a:latin typeface="Franklin Gothic Medium Cond" panose="020B0606030402020204" pitchFamily="34" charset="0"/>
                </a:rPr>
                <a:t>VISITS PER DAY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5AA776F-478B-AD49-BEA0-6CC22E58EA22}"/>
                </a:ext>
              </a:extLst>
            </p:cNvPr>
            <p:cNvSpPr txBox="1"/>
            <p:nvPr/>
          </p:nvSpPr>
          <p:spPr>
            <a:xfrm>
              <a:off x="10180347" y="4905524"/>
              <a:ext cx="157433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rgbClr val="575756"/>
                  </a:solidFill>
                  <a:latin typeface="Franklin Gothic Medium Cond" panose="020B0606030402020204" pitchFamily="34" charset="0"/>
                </a:rPr>
                <a:t>NOW </a:t>
              </a:r>
              <a:r>
                <a:rPr lang="en-GB" sz="1300" dirty="0">
                  <a:solidFill>
                    <a:srgbClr val="000749"/>
                  </a:solidFill>
                  <a:latin typeface="Franklin Gothic Medium Cond" panose="020B0606030402020204" pitchFamily="34" charset="0"/>
                </a:rPr>
                <a:t>£217.60</a:t>
              </a:r>
              <a:r>
                <a:rPr lang="en-GB" sz="1000" dirty="0">
                  <a:solidFill>
                    <a:srgbClr val="575756"/>
                  </a:solidFill>
                  <a:latin typeface="Franklin Gothic Medium Cond" panose="020B0606030402020204" pitchFamily="34" charset="0"/>
                </a:rPr>
                <a:t>/ WEEK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0094DF89-604A-2F48-86FD-BB9D3C13C590}"/>
                </a:ext>
              </a:extLst>
            </p:cNvPr>
            <p:cNvSpPr txBox="1"/>
            <p:nvPr/>
          </p:nvSpPr>
          <p:spPr>
            <a:xfrm>
              <a:off x="10529235" y="5306838"/>
              <a:ext cx="130209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>
                  <a:solidFill>
                    <a:srgbClr val="575756"/>
                  </a:solidFill>
                </a:rPr>
                <a:t>(CARER)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2243770F-84C4-254B-B108-85CEF5DD92DC}"/>
                </a:ext>
              </a:extLst>
            </p:cNvPr>
            <p:cNvSpPr txBox="1"/>
            <p:nvPr/>
          </p:nvSpPr>
          <p:spPr>
            <a:xfrm>
              <a:off x="10702768" y="5706832"/>
              <a:ext cx="130209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>
                  <a:solidFill>
                    <a:srgbClr val="575756"/>
                  </a:solidFill>
                </a:rPr>
                <a:t>(TEC)</a:t>
              </a:r>
            </a:p>
          </p:txBody>
        </p: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81156E19-1994-0B48-852A-0C683A88425D}"/>
                </a:ext>
              </a:extLst>
            </p:cNvPr>
            <p:cNvCxnSpPr>
              <a:cxnSpLocks/>
            </p:cNvCxnSpPr>
            <p:nvPr/>
          </p:nvCxnSpPr>
          <p:spPr>
            <a:xfrm>
              <a:off x="10283406" y="5543619"/>
              <a:ext cx="1274380" cy="0"/>
            </a:xfrm>
            <a:prstGeom prst="line">
              <a:avLst/>
            </a:prstGeom>
            <a:ln w="6350">
              <a:solidFill>
                <a:srgbClr val="0007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59307365-4F5F-7249-BA19-1B843CB7AC79}"/>
                </a:ext>
              </a:extLst>
            </p:cNvPr>
            <p:cNvSpPr txBox="1"/>
            <p:nvPr/>
          </p:nvSpPr>
          <p:spPr>
            <a:xfrm>
              <a:off x="10180347" y="5472200"/>
              <a:ext cx="1227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000749"/>
                  </a:solidFill>
                  <a:latin typeface="Franklin Gothic Medium Cond" panose="020B0606030402020204" pitchFamily="34" charset="0"/>
                </a:rPr>
                <a:t>£27.60</a:t>
              </a:r>
              <a:endParaRPr lang="en-GB" sz="2800" dirty="0">
                <a:solidFill>
                  <a:srgbClr val="575756"/>
                </a:solidFill>
                <a:latin typeface="Franklin Gothic Medium Cond" panose="020B0606030402020204" pitchFamily="34" charset="0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AD3D6F5-4F62-EE41-9AF5-099E753BD374}"/>
                </a:ext>
              </a:extLst>
            </p:cNvPr>
            <p:cNvSpPr txBox="1"/>
            <p:nvPr/>
          </p:nvSpPr>
          <p:spPr>
            <a:xfrm>
              <a:off x="10180347" y="5081586"/>
              <a:ext cx="10228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000749"/>
                  </a:solidFill>
                  <a:latin typeface="Franklin Gothic Medium Cond" panose="020B0606030402020204" pitchFamily="34" charset="0"/>
                </a:rPr>
                <a:t>£190</a:t>
              </a:r>
              <a:endParaRPr lang="en-GB" sz="2800" dirty="0">
                <a:solidFill>
                  <a:srgbClr val="575756"/>
                </a:solidFill>
                <a:latin typeface="Franklin Gothic Medium Cond" panose="020B06060304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375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D5B2A8-90BB-164E-946A-DEEF9C1EEAA7}"/>
              </a:ext>
            </a:extLst>
          </p:cNvPr>
          <p:cNvSpPr/>
          <p:nvPr/>
        </p:nvSpPr>
        <p:spPr>
          <a:xfrm>
            <a:off x="179999" y="180000"/>
            <a:ext cx="11833200" cy="649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person playing a piano&#10;&#10;Description automatically generated">
            <a:extLst>
              <a:ext uri="{FF2B5EF4-FFF2-40B4-BE49-F238E27FC236}">
                <a16:creationId xmlns:a16="http://schemas.microsoft.com/office/drawing/2014/main" id="{BDCA0F14-6165-7C48-AB1E-D357D4BCD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47" y="184150"/>
            <a:ext cx="4178300" cy="64897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1BA838A-D534-A94C-AE6D-8E156444E720}"/>
              </a:ext>
            </a:extLst>
          </p:cNvPr>
          <p:cNvSpPr/>
          <p:nvPr/>
        </p:nvSpPr>
        <p:spPr>
          <a:xfrm>
            <a:off x="4369281" y="177426"/>
            <a:ext cx="7654900" cy="649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picture containing stop, drawing&#10;&#10;Description automatically generated">
            <a:extLst>
              <a:ext uri="{FF2B5EF4-FFF2-40B4-BE49-F238E27FC236}">
                <a16:creationId xmlns:a16="http://schemas.microsoft.com/office/drawing/2014/main" id="{2902A169-000E-1144-AC17-27CC4D53E7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67223" y="0"/>
            <a:ext cx="685800" cy="939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BAAD47-2A19-E649-A282-9F0879858C93}"/>
              </a:ext>
            </a:extLst>
          </p:cNvPr>
          <p:cNvSpPr/>
          <p:nvPr/>
        </p:nvSpPr>
        <p:spPr>
          <a:xfrm>
            <a:off x="180000" y="180000"/>
            <a:ext cx="4186438" cy="649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5E7AE200-520A-8948-8867-A99B00328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0" y="3429000"/>
            <a:ext cx="6604000" cy="0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BF932E41-B091-D74B-8F8B-DCE075054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123" y="2989521"/>
            <a:ext cx="6604000" cy="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AF9F106-5A05-BF40-AB41-25DF4CA604F3}"/>
              </a:ext>
            </a:extLst>
          </p:cNvPr>
          <p:cNvGrpSpPr/>
          <p:nvPr/>
        </p:nvGrpSpPr>
        <p:grpSpPr>
          <a:xfrm>
            <a:off x="5411687" y="3441440"/>
            <a:ext cx="5206983" cy="1484497"/>
            <a:chOff x="5411687" y="3441440"/>
            <a:chExt cx="5206983" cy="148449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DB74B01-73A4-C745-BCAF-ABE9217C41B0}"/>
                </a:ext>
              </a:extLst>
            </p:cNvPr>
            <p:cNvGrpSpPr/>
            <p:nvPr/>
          </p:nvGrpSpPr>
          <p:grpSpPr>
            <a:xfrm>
              <a:off x="5411687" y="3441440"/>
              <a:ext cx="5206983" cy="420807"/>
              <a:chOff x="5411687" y="3441440"/>
              <a:chExt cx="5206983" cy="420807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5BA7E3F-6869-8B48-8959-E978F42A1CE9}"/>
                  </a:ext>
                </a:extLst>
              </p:cNvPr>
              <p:cNvSpPr/>
              <p:nvPr/>
            </p:nvSpPr>
            <p:spPr>
              <a:xfrm>
                <a:off x="5415517" y="3441440"/>
                <a:ext cx="5203153" cy="420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582213E-54FA-5F49-B7C4-5E395A899105}"/>
                  </a:ext>
                </a:extLst>
              </p:cNvPr>
              <p:cNvSpPr txBox="1"/>
              <p:nvPr/>
            </p:nvSpPr>
            <p:spPr>
              <a:xfrm>
                <a:off x="5411687" y="3502193"/>
                <a:ext cx="38713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rgbClr val="575756"/>
                    </a:solidFill>
                  </a:rPr>
                  <a:t>44, autism, Down’s syndrome, anxiety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1A24BA1-ED1D-A44D-820E-B2A512BC1E8D}"/>
                </a:ext>
              </a:extLst>
            </p:cNvPr>
            <p:cNvGrpSpPr/>
            <p:nvPr/>
          </p:nvGrpSpPr>
          <p:grpSpPr>
            <a:xfrm>
              <a:off x="5411687" y="3970175"/>
              <a:ext cx="5206983" cy="420807"/>
              <a:chOff x="5411687" y="3970175"/>
              <a:chExt cx="5206983" cy="420807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485D010-6354-8C49-9CB9-5158495E6B96}"/>
                  </a:ext>
                </a:extLst>
              </p:cNvPr>
              <p:cNvSpPr/>
              <p:nvPr/>
            </p:nvSpPr>
            <p:spPr>
              <a:xfrm>
                <a:off x="5415517" y="3970175"/>
                <a:ext cx="5203153" cy="420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CA52BA9-3ECB-0948-AA9F-61E1E2FACA86}"/>
                  </a:ext>
                </a:extLst>
              </p:cNvPr>
              <p:cNvSpPr txBox="1"/>
              <p:nvPr/>
            </p:nvSpPr>
            <p:spPr>
              <a:xfrm>
                <a:off x="5411687" y="4030928"/>
                <a:ext cx="38713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rgbClr val="575756"/>
                    </a:solidFill>
                  </a:rPr>
                  <a:t>Lives alone, parents live next door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6AF7D56-3470-5746-8795-3AE6D9CBE288}"/>
                </a:ext>
              </a:extLst>
            </p:cNvPr>
            <p:cNvGrpSpPr/>
            <p:nvPr/>
          </p:nvGrpSpPr>
          <p:grpSpPr>
            <a:xfrm>
              <a:off x="5411687" y="4505130"/>
              <a:ext cx="5206983" cy="420807"/>
              <a:chOff x="5411687" y="4505130"/>
              <a:chExt cx="5206983" cy="420807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CD47085-CD97-5A48-9FB9-2B1F4BABDCA4}"/>
                  </a:ext>
                </a:extLst>
              </p:cNvPr>
              <p:cNvSpPr/>
              <p:nvPr/>
            </p:nvSpPr>
            <p:spPr>
              <a:xfrm>
                <a:off x="5415517" y="4505130"/>
                <a:ext cx="5203153" cy="420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5592875-704C-E341-8ABA-6AF097EFE0B6}"/>
                  </a:ext>
                </a:extLst>
              </p:cNvPr>
              <p:cNvSpPr txBox="1"/>
              <p:nvPr/>
            </p:nvSpPr>
            <p:spPr>
              <a:xfrm>
                <a:off x="5411687" y="4565883"/>
                <a:ext cx="38713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rgbClr val="575756"/>
                    </a:solidFill>
                  </a:rPr>
                  <a:t>24/7 live-in care</a:t>
                </a:r>
              </a:p>
            </p:txBody>
          </p:sp>
        </p:grp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AE83448C-83D2-7648-89DD-3289941D737E}"/>
              </a:ext>
            </a:extLst>
          </p:cNvPr>
          <p:cNvSpPr/>
          <p:nvPr/>
        </p:nvSpPr>
        <p:spPr>
          <a:xfrm>
            <a:off x="12014791" y="0"/>
            <a:ext cx="1833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F617A7-4F58-B84C-983B-2C3A0071376A}"/>
              </a:ext>
            </a:extLst>
          </p:cNvPr>
          <p:cNvGrpSpPr/>
          <p:nvPr/>
        </p:nvGrpSpPr>
        <p:grpSpPr>
          <a:xfrm>
            <a:off x="183029" y="3441440"/>
            <a:ext cx="2692400" cy="3009900"/>
            <a:chOff x="183029" y="3441440"/>
            <a:chExt cx="2692400" cy="3009900"/>
          </a:xfrm>
        </p:grpSpPr>
        <p:pic>
          <p:nvPicPr>
            <p:cNvPr id="11" name="Picture 10" descr="Shape&#10;&#10;Description automatically generated">
              <a:extLst>
                <a:ext uri="{FF2B5EF4-FFF2-40B4-BE49-F238E27FC236}">
                  <a16:creationId xmlns:a16="http://schemas.microsoft.com/office/drawing/2014/main" id="{339C4B4E-B9FC-5D4B-8542-72F82A90E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3029" y="3441440"/>
              <a:ext cx="2692400" cy="30099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8A247D-B0EC-7543-A34D-C79065CF424A}"/>
                </a:ext>
              </a:extLst>
            </p:cNvPr>
            <p:cNvSpPr txBox="1"/>
            <p:nvPr/>
          </p:nvSpPr>
          <p:spPr>
            <a:xfrm>
              <a:off x="366204" y="4284000"/>
              <a:ext cx="197943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"/>
                </a:spcBef>
                <a:spcAft>
                  <a:spcPts val="50"/>
                </a:spcAft>
              </a:pPr>
              <a:r>
                <a:rPr lang="en-GB" sz="5000" dirty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ANNA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258818C-F15F-4A4B-A714-CF5307168FCE}"/>
                </a:ext>
              </a:extLst>
            </p:cNvPr>
            <p:cNvSpPr txBox="1"/>
            <p:nvPr/>
          </p:nvSpPr>
          <p:spPr>
            <a:xfrm>
              <a:off x="379185" y="5020062"/>
              <a:ext cx="1778073" cy="1089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2400" dirty="0">
                  <a:solidFill>
                    <a:srgbClr val="000749"/>
                  </a:solidFill>
                  <a:latin typeface="Franklin Gothic Medium Cond" panose="020B0606030402020204" pitchFamily="34" charset="0"/>
                  <a:ea typeface="DIN 2014 Demi" panose="020B0604020202020204" pitchFamily="34" charset="77"/>
                </a:rPr>
                <a:t>A VERY </a:t>
              </a:r>
              <a:br>
                <a:rPr lang="en-GB" sz="2400" dirty="0">
                  <a:solidFill>
                    <a:srgbClr val="000749"/>
                  </a:solidFill>
                  <a:latin typeface="Franklin Gothic Medium Cond" panose="020B0606030402020204" pitchFamily="34" charset="0"/>
                  <a:ea typeface="DIN 2014 Demi" panose="020B0604020202020204" pitchFamily="34" charset="77"/>
                </a:rPr>
              </a:br>
              <a:r>
                <a:rPr lang="en-GB" sz="2400" dirty="0">
                  <a:solidFill>
                    <a:srgbClr val="000749"/>
                  </a:solidFill>
                  <a:latin typeface="Franklin Gothic Medium Cond" panose="020B0606030402020204" pitchFamily="34" charset="0"/>
                  <a:ea typeface="DIN 2014 Demi" panose="020B0604020202020204" pitchFamily="34" charset="77"/>
                </a:rPr>
                <a:t>PERSONAL</a:t>
              </a:r>
              <a:br>
                <a:rPr lang="en-GB" sz="2400" dirty="0">
                  <a:solidFill>
                    <a:srgbClr val="000749"/>
                  </a:solidFill>
                  <a:latin typeface="Franklin Gothic Medium Cond" panose="020B0606030402020204" pitchFamily="34" charset="0"/>
                  <a:ea typeface="DIN 2014 Demi" panose="020B0604020202020204" pitchFamily="34" charset="77"/>
                </a:rPr>
              </a:br>
              <a:r>
                <a:rPr lang="en-GB" sz="2400" dirty="0">
                  <a:solidFill>
                    <a:srgbClr val="000749"/>
                  </a:solidFill>
                  <a:latin typeface="Franklin Gothic Medium Cond" panose="020B0606030402020204" pitchFamily="34" charset="0"/>
                  <a:ea typeface="DIN 2014 Demi" panose="020B0604020202020204" pitchFamily="34" charset="77"/>
                </a:rPr>
                <a:t>STORY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F6D9119-5077-E04F-A90C-CAD1741FC36A}"/>
                </a:ext>
              </a:extLst>
            </p:cNvPr>
            <p:cNvSpPr txBox="1"/>
            <p:nvPr/>
          </p:nvSpPr>
          <p:spPr>
            <a:xfrm>
              <a:off x="368470" y="3708000"/>
              <a:ext cx="188629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"/>
                </a:spcBef>
                <a:spcAft>
                  <a:spcPts val="50"/>
                </a:spcAft>
              </a:pPr>
              <a:r>
                <a:rPr lang="en-GB" sz="5000" dirty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MEET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8221F0F-27E3-EF46-BEAF-3C6F06F0CBC4}"/>
              </a:ext>
            </a:extLst>
          </p:cNvPr>
          <p:cNvSpPr/>
          <p:nvPr/>
        </p:nvSpPr>
        <p:spPr>
          <a:xfrm>
            <a:off x="0" y="0"/>
            <a:ext cx="1833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9398FCE-A0F1-014B-8A66-250AA13D51BF}"/>
              </a:ext>
            </a:extLst>
          </p:cNvPr>
          <p:cNvGrpSpPr/>
          <p:nvPr/>
        </p:nvGrpSpPr>
        <p:grpSpPr>
          <a:xfrm>
            <a:off x="5321699" y="1344632"/>
            <a:ext cx="6691517" cy="1561728"/>
            <a:chOff x="5321699" y="1344632"/>
            <a:chExt cx="6691517" cy="156172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8C37488-7734-B847-96FE-87FD4D8444A4}"/>
                </a:ext>
              </a:extLst>
            </p:cNvPr>
            <p:cNvSpPr txBox="1"/>
            <p:nvPr/>
          </p:nvSpPr>
          <p:spPr>
            <a:xfrm>
              <a:off x="5321993" y="1344632"/>
              <a:ext cx="45263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300" dirty="0">
                  <a:solidFill>
                    <a:srgbClr val="000749"/>
                  </a:solidFill>
                </a:rPr>
                <a:t>SELF-FUNDER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ED6A5CA-4EB3-A44D-9C72-30A853D75FAD}"/>
                </a:ext>
              </a:extLst>
            </p:cNvPr>
            <p:cNvSpPr txBox="1"/>
            <p:nvPr/>
          </p:nvSpPr>
          <p:spPr>
            <a:xfrm>
              <a:off x="5321699" y="1777234"/>
              <a:ext cx="52969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500" dirty="0">
                  <a:solidFill>
                    <a:srgbClr val="575756"/>
                  </a:solidFill>
                  <a:latin typeface="Franklin Gothic Medium Cond" panose="020B0606030402020204" pitchFamily="34" charset="0"/>
                </a:rPr>
                <a:t>HOW TEC EQUIPMENT CAN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624544-79AD-F647-A9B3-DBCAB9518A64}"/>
                </a:ext>
              </a:extLst>
            </p:cNvPr>
            <p:cNvCxnSpPr>
              <a:cxnSpLocks/>
            </p:cNvCxnSpPr>
            <p:nvPr/>
          </p:nvCxnSpPr>
          <p:spPr>
            <a:xfrm>
              <a:off x="5429356" y="2906360"/>
              <a:ext cx="6583860" cy="0"/>
            </a:xfrm>
            <a:prstGeom prst="line">
              <a:avLst/>
            </a:prstGeom>
            <a:ln w="12700">
              <a:solidFill>
                <a:srgbClr val="00AB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56429C0-1B4C-7846-9EA8-659D75317953}"/>
                </a:ext>
              </a:extLst>
            </p:cNvPr>
            <p:cNvSpPr txBox="1"/>
            <p:nvPr/>
          </p:nvSpPr>
          <p:spPr>
            <a:xfrm>
              <a:off x="5321699" y="2203543"/>
              <a:ext cx="52969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500" dirty="0">
                  <a:solidFill>
                    <a:srgbClr val="575756"/>
                  </a:solidFill>
                  <a:latin typeface="Franklin Gothic Medium Cond" panose="020B0606030402020204" pitchFamily="34" charset="0"/>
                </a:rPr>
                <a:t>IMPROVE INDEPENDENCE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937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SA - Master text">
  <a:themeElements>
    <a:clrScheme name="TSA slide deck">
      <a:dk1>
        <a:srgbClr val="000749"/>
      </a:dk1>
      <a:lt1>
        <a:srgbClr val="FFFFFF"/>
      </a:lt1>
      <a:dk2>
        <a:srgbClr val="565755"/>
      </a:dk2>
      <a:lt2>
        <a:srgbClr val="F7F8F7"/>
      </a:lt2>
      <a:accent1>
        <a:srgbClr val="D60B51"/>
      </a:accent1>
      <a:accent2>
        <a:srgbClr val="000749"/>
      </a:accent2>
      <a:accent3>
        <a:srgbClr val="F6CDDC"/>
      </a:accent3>
      <a:accent4>
        <a:srgbClr val="FBE6EE"/>
      </a:accent4>
      <a:accent5>
        <a:srgbClr val="CDCECC"/>
      </a:accent5>
      <a:accent6>
        <a:srgbClr val="F1F2F1"/>
      </a:accent6>
      <a:hlink>
        <a:srgbClr val="00ABE3"/>
      </a:hlink>
      <a:folHlink>
        <a:srgbClr val="CDCE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2070</TotalTime>
  <Words>616</Words>
  <Application>Microsoft Office PowerPoint</Application>
  <PresentationFormat>Widescreen</PresentationFormat>
  <Paragraphs>145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Avenir Next LT Pro</vt:lpstr>
      <vt:lpstr>Calibri</vt:lpstr>
      <vt:lpstr>Franklin Gothic Medium Cond</vt:lpstr>
      <vt:lpstr>System Font Regular</vt:lpstr>
      <vt:lpstr>TSA - Master text</vt:lpstr>
      <vt:lpstr>Unlocking Personalised Outcomes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People’s everyday lives enriched, enhanced  and enabled by technology enabled care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Struth</dc:creator>
  <cp:lastModifiedBy>Charlotte Dugdale</cp:lastModifiedBy>
  <cp:revision>143</cp:revision>
  <dcterms:created xsi:type="dcterms:W3CDTF">2021-07-21T14:16:31Z</dcterms:created>
  <dcterms:modified xsi:type="dcterms:W3CDTF">2022-05-25T14:10:20Z</dcterms:modified>
</cp:coreProperties>
</file>